
<file path=[Content_Types].xml><?xml version="1.0" encoding="utf-8"?>
<Types xmlns="http://schemas.openxmlformats.org/package/2006/content-types">
  <Override PartName="/ppt/notesSlides/notesSlide24.xml" ContentType="application/vnd.openxmlformats-officedocument.presentationml.notesSlide+xml"/>
  <Default Extension="rels" ContentType="application/vnd.openxmlformats-package.relationships+xml"/>
  <Override PartName="/ppt/slides/slide14.xml" ContentType="application/vnd.openxmlformats-officedocument.presentationml.slide+xml"/>
  <Override PartName="/ppt/notesSlides/notesSlide16.xml" ContentType="application/vnd.openxmlformats-officedocument.presentationml.notesSlide+xml"/>
  <Default Extension="xml" ContentType="application/xml"/>
  <Override PartName="/ppt/slides/slide45.xml" ContentType="application/vnd.openxmlformats-officedocument.presentationml.slide+xml"/>
  <Override PartName="/ppt/tableStyles.xml" ContentType="application/vnd.openxmlformats-officedocument.presentationml.tableStyles+xml"/>
  <Override PartName="/ppt/notesSlides/notesSlide31.xml" ContentType="application/vnd.openxmlformats-officedocument.presentationml.notesSlide+xml"/>
  <Override PartName="/ppt/notesSlides/notesSlide1.xml" ContentType="application/vnd.openxmlformats-officedocument.presentationml.notesSlide+xml"/>
  <Override PartName="/ppt/slides/slide28.xml" ContentType="application/vnd.openxmlformats-officedocument.presentationml.slide+xml"/>
  <Override PartName="/ppt/slides/slide21.xml" ContentType="application/vnd.openxmlformats-officedocument.presentationml.slide+xml"/>
  <Override PartName="/ppt/slides/slide37.xml" ContentType="application/vnd.openxmlformats-officedocument.presentationml.slide+xml"/>
  <Override PartName="/ppt/notesSlides/notesSlide23.xml" ContentType="application/vnd.openxmlformats-officedocument.presentationml.notesSlide+xml"/>
  <Override PartName="/ppt/slides/slide5.xml" ContentType="application/vnd.openxmlformats-officedocument.presentationml.slide+xml"/>
  <Override PartName="/ppt/notesSlides/notesSlide9.xml" ContentType="application/vnd.openxmlformats-officedocument.presentationml.notesSlide+xml"/>
  <Override PartName="/ppt/slideLayouts/slideLayout5.xml" ContentType="application/vnd.openxmlformats-officedocument.presentationml.slideLayout+xml"/>
  <Override PartName="/ppt/slides/slide30.xml" ContentType="application/vnd.openxmlformats-officedocument.presentationml.slide+xml"/>
  <Override PartName="/ppt/slides/slide13.xml" ContentType="application/vnd.openxmlformats-officedocument.presentationml.slide+xml"/>
  <Override PartName="/ppt/slideMasters/slideMaster1.xml" ContentType="application/vnd.openxmlformats-officedocument.presentationml.slideMaster+xml"/>
  <Override PartName="/ppt/notesSlides/notesSlide15.xml" ContentType="application/vnd.openxmlformats-officedocument.presentationml.notesSlide+xml"/>
  <Override PartName="/docProps/core.xml" ContentType="application/vnd.openxmlformats-package.core-properties+xml"/>
  <Override PartName="/ppt/notesSlides/notesSlide7.xml" ContentType="application/vnd.openxmlformats-officedocument.presentationml.notesSlide+xml"/>
  <Override PartName="/ppt/slides/slide44.xml" ContentType="application/vnd.openxmlformats-officedocument.presentationml.slide+xml"/>
  <Override PartName="/ppt/notesSlides/notesSlide30.xml" ContentType="application/vnd.openxmlformats-officedocument.presentationml.notesSlide+xml"/>
  <Override PartName="/ppt/handoutMasters/handoutMaster1.xml" ContentType="application/vnd.openxmlformats-officedocument.presentationml.handoutMaster+xml"/>
  <Override PartName="/ppt/slides/slide27.xml" ContentType="application/vnd.openxmlformats-officedocument.presentationml.slide+xml"/>
  <Override PartName="/ppt/notesSlides/notesSlide29.xml" ContentType="application/vnd.openxmlformats-officedocument.presentationml.notesSlide+xml"/>
  <Override PartName="/ppt/slides/slide20.xml" ContentType="application/vnd.openxmlformats-officedocument.presentationml.slide+xml"/>
  <Override PartName="/ppt/slides/slide36.xml" ContentType="application/vnd.openxmlformats-officedocument.presentationml.slide+xml"/>
  <Override PartName="/ppt/notesSlides/notesSlide22.xml" ContentType="application/vnd.openxmlformats-officedocument.presentationml.notesSlide+xml"/>
  <Override PartName="/ppt/slides/slide4.xml" ContentType="application/vnd.openxmlformats-officedocument.presentationml.slide+xml"/>
  <Override PartName="/ppt/slides/slide19.xml" ContentType="application/vnd.openxmlformats-officedocument.presentationml.slide+xml"/>
  <Override PartName="/ppt/notesSlides/notesSlide8.xml" ContentType="application/vnd.openxmlformats-officedocument.presentationml.notesSlide+xml"/>
  <Default Extension="png" ContentType="image/png"/>
  <Override PartName="/ppt/slideLayouts/slideLayout4.xml" ContentType="application/vnd.openxmlformats-officedocument.presentationml.slideLayout+xml"/>
  <Override PartName="/ppt/slides/slide12.xml" ContentType="application/vnd.openxmlformats-officedocument.presentationml.slide+xml"/>
  <Override PartName="/ppt/notesSlides/notesSlide14.xml" ContentType="application/vnd.openxmlformats-officedocument.presentationml.notesSlide+xml"/>
  <Override PartName="/ppt/notesSlides/notesSlide6.xml" ContentType="application/vnd.openxmlformats-officedocument.presentationml.notesSlide+xml"/>
  <Override PartName="/ppt/presProps.xml" ContentType="application/vnd.openxmlformats-officedocument.presentationml.presProps+xml"/>
  <Override PartName="/ppt/slides/slide43.xml" ContentType="application/vnd.openxmlformats-officedocument.presentationml.slide+xml"/>
  <Override PartName="/ppt/slides/slide26.xml" ContentType="application/vnd.openxmlformats-officedocument.presentationml.slide+xml"/>
  <Override PartName="/ppt/notesSlides/notesSlide28.xml" ContentType="application/vnd.openxmlformats-officedocument.presentationml.notesSlide+xml"/>
  <Override PartName="/ppt/slides/slide35.xml" ContentType="application/vnd.openxmlformats-officedocument.presentationml.slide+xml"/>
  <Override PartName="/ppt/notesSlides/notesSlide21.xml" ContentType="application/vnd.openxmlformats-officedocument.presentationml.notesSlide+xml"/>
  <Override PartName="/ppt/slides/slide3.xml" ContentType="application/vnd.openxmlformats-officedocument.presentationml.slide+xml"/>
  <Override PartName="/ppt/slides/slide18.xml" ContentType="application/vnd.openxmlformats-officedocument.presentationml.slide+xml"/>
  <Override PartName="/ppt/slideLayouts/slideLayout3.xml" ContentType="application/vnd.openxmlformats-officedocument.presentationml.slideLayout+xml"/>
  <Override PartName="/ppt/slides/slide11.xml" ContentType="application/vnd.openxmlformats-officedocument.presentationml.slide+xml"/>
  <Override PartName="/ppt/notesSlides/notesSlide13.xml" ContentType="application/vnd.openxmlformats-officedocument.presentationml.notesSlide+xml"/>
  <Override PartName="/ppt/notesSlides/notesSlide5.xml" ContentType="application/vnd.openxmlformats-officedocument.presentationml.notesSlide+xml"/>
  <Override PartName="/ppt/slides/slide42.xml" ContentType="application/vnd.openxmlformats-officedocument.presentationml.slide+xml"/>
  <Override PartName="/ppt/slides/slide25.xml" ContentType="application/vnd.openxmlformats-officedocument.presentationml.slide+xml"/>
  <Override PartName="/ppt/notesSlides/notesSlide27.xml" ContentType="application/vnd.openxmlformats-officedocument.presentationml.notesSlide+xml"/>
  <Override PartName="/ppt/slides/slide9.xml" ContentType="application/vnd.openxmlformats-officedocument.presentationml.slide+xml"/>
  <Override PartName="/ppt/slideLayouts/slideLayout9.xml" ContentType="application/vnd.openxmlformats-officedocument.presentationml.slideLayout+xml"/>
  <Override PartName="/ppt/slides/slide34.xml" ContentType="application/vnd.openxmlformats-officedocument.presentationml.slide+xml"/>
  <Override PartName="/ppt/notesSlides/notesSlide20.xml" ContentType="application/vnd.openxmlformats-officedocument.presentationml.notesSlide+xml"/>
  <Override PartName="/ppt/slides/slide2.xml" ContentType="application/vnd.openxmlformats-officedocument.presentationml.slide+xml"/>
  <Override PartName="/ppt/slideLayouts/slideLayout2.xml" ContentType="application/vnd.openxmlformats-officedocument.presentationml.slideLayout+xml"/>
  <Override PartName="/ppt/slides/slide17.xml" ContentType="application/vnd.openxmlformats-officedocument.presentationml.slide+xml"/>
  <Override PartName="/ppt/notesSlides/notesSlide19.xml" ContentType="application/vnd.openxmlformats-officedocument.presentationml.notesSlide+xml"/>
  <Override PartName="/ppt/slides/slide10.xml" ContentType="application/vnd.openxmlformats-officedocument.presentationml.slide+xml"/>
  <Override PartName="/ppt/notesSlides/notesSlide12.xml" ContentType="application/vnd.openxmlformats-officedocument.presentationml.notesSlide+xml"/>
  <Override PartName="/docProps/app.xml" ContentType="application/vnd.openxmlformats-officedocument.extended-properties+xml"/>
  <Override PartName="/ppt/notesSlides/notesSlide4.xml" ContentType="application/vnd.openxmlformats-officedocument.presentationml.notesSlide+xml"/>
  <Override PartName="/ppt/slides/slide41.xml" ContentType="application/vnd.openxmlformats-officedocument.presentationml.slide+xml"/>
  <Override PartName="/ppt/theme/theme3.xml" ContentType="application/vnd.openxmlformats-officedocument.theme+xml"/>
  <Override PartName="/ppt/slideLayouts/slideLayout12.xml" ContentType="application/vnd.openxmlformats-officedocument.presentationml.slideLayout+xml"/>
  <Override PartName="/ppt/slides/slide24.xml" ContentType="application/vnd.openxmlformats-officedocument.presentationml.slide+xml"/>
  <Override PartName="/ppt/notesSlides/notesSlide10.xml" ContentType="application/vnd.openxmlformats-officedocument.presentationml.notesSlide+xml"/>
  <Override PartName="/ppt/slides/slide8.xml" ContentType="application/vnd.openxmlformats-officedocument.presentationml.slide+xml"/>
  <Override PartName="/ppt/notesSlides/notesSlide26.xml" ContentType="application/vnd.openxmlformats-officedocument.presentationml.notesSlide+xml"/>
  <Override PartName="/ppt/slideLayouts/slideLayout8.xml" ContentType="application/vnd.openxmlformats-officedocument.presentationml.slideLayout+xml"/>
  <Override PartName="/ppt/slides/slide33.xml" ContentType="application/vnd.openxmlformats-officedocument.presentationml.slide+xml"/>
  <Override PartName="/ppt/slides/slide1.xml" ContentType="application/vnd.openxmlformats-officedocument.presentationml.slide+xml"/>
  <Override PartName="/ppt/slideLayouts/slideLayout1.xml" ContentType="application/vnd.openxmlformats-officedocument.presentationml.slideLayout+xml"/>
  <Override PartName="/ppt/slides/slide16.xml" ContentType="application/vnd.openxmlformats-officedocument.presentationml.slide+xml"/>
  <Override PartName="/ppt/notesSlides/notesSlide18.xml" ContentType="application/vnd.openxmlformats-officedocument.presentationml.notesSlide+xml"/>
  <Default Extension="jpeg" ContentType="image/jpeg"/>
  <Override PartName="/ppt/viewProps.xml" ContentType="application/vnd.openxmlformats-officedocument.presentationml.viewProps+xml"/>
  <Override PartName="/ppt/notesSlides/notesSlide11.xml" ContentType="application/vnd.openxmlformats-officedocument.presentationml.notesSlide+xml"/>
  <Override PartName="/ppt/notesSlides/notesSlide3.xml" ContentType="application/vnd.openxmlformats-officedocument.presentationml.notesSlide+xml"/>
  <Override PartName="/ppt/slides/slide40.xml" ContentType="application/vnd.openxmlformats-officedocument.presentationml.slide+xml"/>
  <Override PartName="/ppt/theme/theme2.xml" ContentType="application/vnd.openxmlformats-officedocument.theme+xml"/>
  <Override PartName="/ppt/slideLayouts/slideLayout11.xml" ContentType="application/vnd.openxmlformats-officedocument.presentationml.slideLayout+xml"/>
  <Override PartName="/ppt/slides/slide39.xml" ContentType="application/vnd.openxmlformats-officedocument.presentationml.slide+xml"/>
  <Override PartName="/ppt/slides/slide23.xml" ContentType="application/vnd.openxmlformats-officedocument.presentationml.slide+xml"/>
  <Override PartName="/ppt/slides/slide7.xml" ContentType="application/vnd.openxmlformats-officedocument.presentationml.slide+xml"/>
  <Override PartName="/ppt/notesSlides/notesSlide25.xml" ContentType="application/vnd.openxmlformats-officedocument.presentationml.notesSlide+xml"/>
  <Override PartName="/ppt/slideLayouts/slideLayout7.xml" ContentType="application/vnd.openxmlformats-officedocument.presentationml.slideLayout+xml"/>
  <Override PartName="/ppt/slides/slide32.xml" ContentType="application/vnd.openxmlformats-officedocument.presentationml.slide+xml"/>
  <Override PartName="/ppt/notesMasters/notesMaster1.xml" ContentType="application/vnd.openxmlformats-officedocument.presentationml.notesMaster+xml"/>
  <Override PartName="/ppt/slides/slide15.xml" ContentType="application/vnd.openxmlformats-officedocument.presentationml.slide+xml"/>
  <Override PartName="/ppt/notesSlides/notesSlide17.xml" ContentType="application/vnd.openxmlformats-officedocument.presentationml.notesSlide+xml"/>
  <Override PartName="/ppt/slides/slide46.xml" ContentType="application/vnd.openxmlformats-officedocument.presentationml.slide+xml"/>
  <Override PartName="/ppt/notesSlides/notesSlide32.xml" ContentType="application/vnd.openxmlformats-officedocument.presentationml.notesSlide+xml"/>
  <Override PartName="/ppt/notesSlides/notesSlide2.xml" ContentType="application/vnd.openxmlformats-officedocument.presentationml.notesSlide+xml"/>
  <Override PartName="/ppt/slides/slide29.xml" ContentType="application/vnd.openxmlformats-officedocument.presentationml.slide+xml"/>
  <Override PartName="/ppt/theme/theme1.xml" ContentType="application/vnd.openxmlformats-officedocument.theme+xml"/>
  <Override PartName="/ppt/slides/slide22.xml" ContentType="application/vnd.openxmlformats-officedocument.presentationml.slide+xml"/>
  <Override PartName="/ppt/slides/slide38.xml" ContentType="application/vnd.openxmlformats-officedocument.presentationml.slide+xml"/>
  <Override PartName="/ppt/presentation.xml" ContentType="application/vnd.openxmlformats-officedocument.presentationml.presentation.main+xml"/>
  <Override PartName="/ppt/slides/slide6.xml" ContentType="application/vnd.openxmlformats-officedocument.presentationml.slide+xml"/>
  <Override PartName="/ppt/slideLayouts/slideLayout10.xml" ContentType="application/vnd.openxmlformats-officedocument.presentationml.slideLayout+xml"/>
  <Override PartName="/ppt/slideLayouts/slideLayout6.xml" ContentType="application/vnd.openxmlformats-officedocument.presentationml.slideLayout+xml"/>
  <Override PartName="/ppt/slides/slide31.xml" ContentType="application/vnd.openxmlformats-officedocument.presentationml.slide+xml"/>
  <Default Extension="bin" ContentType="application/vnd.openxmlformats-officedocument.presentationml.printerSettings"/>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strictFirstAndLastChars="0" saveSubsetFonts="1" autoCompressPictures="0">
  <p:sldMasterIdLst>
    <p:sldMasterId id="2147483771" r:id="rId1"/>
  </p:sldMasterIdLst>
  <p:notesMasterIdLst>
    <p:notesMasterId r:id="rId48"/>
  </p:notesMasterIdLst>
  <p:handoutMasterIdLst>
    <p:handoutMasterId r:id="rId49"/>
  </p:handoutMasterIdLst>
  <p:sldIdLst>
    <p:sldId id="296" r:id="rId2"/>
    <p:sldId id="290" r:id="rId3"/>
    <p:sldId id="298" r:id="rId4"/>
    <p:sldId id="299" r:id="rId5"/>
    <p:sldId id="300" r:id="rId6"/>
    <p:sldId id="301" r:id="rId7"/>
    <p:sldId id="302" r:id="rId8"/>
    <p:sldId id="303" r:id="rId9"/>
    <p:sldId id="258" r:id="rId10"/>
    <p:sldId id="259" r:id="rId11"/>
    <p:sldId id="260" r:id="rId12"/>
    <p:sldId id="261" r:id="rId13"/>
    <p:sldId id="262" r:id="rId14"/>
    <p:sldId id="293" r:id="rId15"/>
    <p:sldId id="264" r:id="rId16"/>
    <p:sldId id="265" r:id="rId17"/>
    <p:sldId id="291" r:id="rId18"/>
    <p:sldId id="307" r:id="rId19"/>
    <p:sldId id="304" r:id="rId20"/>
    <p:sldId id="305" r:id="rId21"/>
    <p:sldId id="266" r:id="rId22"/>
    <p:sldId id="275" r:id="rId23"/>
    <p:sldId id="267" r:id="rId24"/>
    <p:sldId id="306" r:id="rId25"/>
    <p:sldId id="280" r:id="rId26"/>
    <p:sldId id="281" r:id="rId27"/>
    <p:sldId id="277" r:id="rId28"/>
    <p:sldId id="271" r:id="rId29"/>
    <p:sldId id="282" r:id="rId30"/>
    <p:sldId id="285" r:id="rId31"/>
    <p:sldId id="286" r:id="rId32"/>
    <p:sldId id="272" r:id="rId33"/>
    <p:sldId id="294" r:id="rId34"/>
    <p:sldId id="289" r:id="rId35"/>
    <p:sldId id="273" r:id="rId36"/>
    <p:sldId id="274" r:id="rId37"/>
    <p:sldId id="297" r:id="rId38"/>
    <p:sldId id="279" r:id="rId39"/>
    <p:sldId id="292" r:id="rId40"/>
    <p:sldId id="295" r:id="rId41"/>
    <p:sldId id="268" r:id="rId42"/>
    <p:sldId id="288" r:id="rId43"/>
    <p:sldId id="310" r:id="rId44"/>
    <p:sldId id="311" r:id="rId45"/>
    <p:sldId id="283" r:id="rId46"/>
    <p:sldId id="284" r:id="rId47"/>
  </p:sldIdLst>
  <p:sldSz cx="9144000" cy="6858000" type="screen4x3"/>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1pPr>
    <a:lvl2pPr marL="457200"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2pPr>
    <a:lvl3pPr marL="914400"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3pPr>
    <a:lvl4pPr marL="1371600"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4pPr>
    <a:lvl5pPr marL="1828800" algn="l" rtl="0" eaLnBrk="0" fontAlgn="base" hangingPunct="0">
      <a:spcBef>
        <a:spcPct val="0"/>
      </a:spcBef>
      <a:spcAft>
        <a:spcPct val="0"/>
      </a:spcAft>
      <a:defRPr sz="2400" kern="1200">
        <a:solidFill>
          <a:schemeClr val="tx1"/>
        </a:solidFill>
        <a:latin typeface="Arial" charset="0"/>
        <a:ea typeface="ＭＳ Ｐゴシック" charset="-128"/>
        <a:cs typeface="ＭＳ Ｐゴシック" charset="-128"/>
      </a:defRPr>
    </a:lvl5pPr>
    <a:lvl6pPr marL="2286000" algn="l" defTabSz="457200" rtl="0" eaLnBrk="1" latinLnBrk="0" hangingPunct="1">
      <a:defRPr sz="2400" kern="1200">
        <a:solidFill>
          <a:schemeClr val="tx1"/>
        </a:solidFill>
        <a:latin typeface="Arial" charset="0"/>
        <a:ea typeface="ＭＳ Ｐゴシック" charset="-128"/>
        <a:cs typeface="ＭＳ Ｐゴシック" charset="-128"/>
      </a:defRPr>
    </a:lvl6pPr>
    <a:lvl7pPr marL="2743200" algn="l" defTabSz="457200" rtl="0" eaLnBrk="1" latinLnBrk="0" hangingPunct="1">
      <a:defRPr sz="2400" kern="1200">
        <a:solidFill>
          <a:schemeClr val="tx1"/>
        </a:solidFill>
        <a:latin typeface="Arial" charset="0"/>
        <a:ea typeface="ＭＳ Ｐゴシック" charset="-128"/>
        <a:cs typeface="ＭＳ Ｐゴシック" charset="-128"/>
      </a:defRPr>
    </a:lvl7pPr>
    <a:lvl8pPr marL="3200400" algn="l" defTabSz="457200" rtl="0" eaLnBrk="1" latinLnBrk="0" hangingPunct="1">
      <a:defRPr sz="2400" kern="1200">
        <a:solidFill>
          <a:schemeClr val="tx1"/>
        </a:solidFill>
        <a:latin typeface="Arial" charset="0"/>
        <a:ea typeface="ＭＳ Ｐゴシック" charset="-128"/>
        <a:cs typeface="ＭＳ Ｐゴシック" charset="-128"/>
      </a:defRPr>
    </a:lvl8pPr>
    <a:lvl9pPr marL="3657600" algn="l" defTabSz="457200" rtl="0" eaLnBrk="1" latinLnBrk="0" hangingPunct="1">
      <a:defRPr sz="2400"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lrMru>
    <a:srgbClr val="0000FF"/>
    <a:srgbClr val="FFFF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normalViewPr>
    <p:restoredLeft sz="32787"/>
    <p:restoredTop sz="98230" autoAdjust="0"/>
  </p:normalViewPr>
  <p:slideViewPr>
    <p:cSldViewPr>
      <p:cViewPr>
        <p:scale>
          <a:sx n="100" d="100"/>
          <a:sy n="100" d="100"/>
        </p:scale>
        <p:origin x="-424" y="-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50" Type="http://schemas.openxmlformats.org/officeDocument/2006/relationships/printerSettings" Target="printerSettings/printerSettings1.bin"/><Relationship Id="rId51" Type="http://schemas.openxmlformats.org/officeDocument/2006/relationships/presProps" Target="presProps.xml"/><Relationship Id="rId52" Type="http://schemas.openxmlformats.org/officeDocument/2006/relationships/viewProps" Target="viewProps.xml"/><Relationship Id="rId53" Type="http://schemas.openxmlformats.org/officeDocument/2006/relationships/theme" Target="theme/theme1.xml"/><Relationship Id="rId54" Type="http://schemas.openxmlformats.org/officeDocument/2006/relationships/tableStyles" Target="tableStyles.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notesMaster" Target="notesMasters/notesMaster1.xml"/><Relationship Id="rId49" Type="http://schemas.openxmlformats.org/officeDocument/2006/relationships/handoutMaster" Target="handoutMasters/handoutMaster1.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Arial" pitchFamily="-107" charset="0"/>
                <a:ea typeface="ＭＳ Ｐゴシック" pitchFamily="-107" charset="-128"/>
                <a:cs typeface="ＭＳ Ｐゴシック" pitchFamily="-107" charset="-128"/>
              </a:defRPr>
            </a:lvl1pPr>
          </a:lstStyle>
          <a:p>
            <a:pPr>
              <a:defRPr/>
            </a:pPr>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atin typeface="Arial" pitchFamily="-107" charset="0"/>
                <a:ea typeface="ＭＳ Ｐゴシック" pitchFamily="-107" charset="-128"/>
                <a:cs typeface="ＭＳ Ｐゴシック" pitchFamily="-107" charset="-128"/>
              </a:defRPr>
            </a:lvl1pPr>
          </a:lstStyle>
          <a:p>
            <a:pPr>
              <a:defRPr/>
            </a:pPr>
            <a:fld id="{F52E9AB1-AF91-E948-BAA4-241666993833}" type="datetime1">
              <a:rPr lang="en-US"/>
              <a:pPr>
                <a:defRPr/>
              </a:pPr>
              <a:t>10/1/13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atin typeface="Arial" pitchFamily="-107" charset="0"/>
                <a:ea typeface="ＭＳ Ｐゴシック" pitchFamily="-107" charset="-128"/>
                <a:cs typeface="ＭＳ Ｐゴシック" pitchFamily="-107" charset="-128"/>
              </a:defRPr>
            </a:lvl1pPr>
          </a:lstStyle>
          <a:p>
            <a:pPr>
              <a:defRPr/>
            </a:pPr>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atin typeface="Arial" pitchFamily="-107" charset="0"/>
                <a:ea typeface="ＭＳ Ｐゴシック" pitchFamily="-107" charset="-128"/>
                <a:cs typeface="ＭＳ Ｐゴシック" pitchFamily="-107" charset="-128"/>
              </a:defRPr>
            </a:lvl1pPr>
          </a:lstStyle>
          <a:p>
            <a:pPr>
              <a:defRPr/>
            </a:pPr>
            <a:fld id="{0FD7501C-00DB-7047-B053-056EF612EAB8}" type="slidenum">
              <a:rPr lang="en-US"/>
              <a:pPr>
                <a:defRPr/>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latin typeface="Arial" pitchFamily="-107" charset="0"/>
                <a:ea typeface="ＭＳ Ｐゴシック" pitchFamily="-107" charset="-128"/>
                <a:cs typeface="ＭＳ Ｐゴシック" pitchFamily="-107" charset="-128"/>
              </a:defRPr>
            </a:lvl1pPr>
          </a:lstStyle>
          <a:p>
            <a:pPr>
              <a:defRPr/>
            </a:pPr>
            <a:endParaRPr lang="en-US"/>
          </a:p>
        </p:txBody>
      </p:sp>
      <p:sp>
        <p:nvSpPr>
          <p:cNvPr id="15363" name="Rectangle 3"/>
          <p:cNvSpPr>
            <a:spLocks noGrp="1" noChangeArrowheads="1"/>
          </p:cNvSpPr>
          <p:nvPr>
            <p:ph type="dt" idx="1"/>
          </p:nvPr>
        </p:nvSpPr>
        <p:spPr bwMode="auto">
          <a:xfrm>
            <a:off x="3886200" y="0"/>
            <a:ext cx="2971800" cy="4572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latin typeface="Arial" pitchFamily="-107" charset="0"/>
                <a:ea typeface="ＭＳ Ｐゴシック" pitchFamily="-107" charset="-128"/>
                <a:cs typeface="ＭＳ Ｐゴシック" pitchFamily="-107" charset="-128"/>
              </a:defRPr>
            </a:lvl1pPr>
          </a:lstStyle>
          <a:p>
            <a:pPr>
              <a:defRPr/>
            </a:pPr>
            <a:endParaRPr lang="en-US"/>
          </a:p>
        </p:txBody>
      </p:sp>
      <p:sp>
        <p:nvSpPr>
          <p:cNvPr id="15364"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914400" y="4343400"/>
            <a:ext cx="50292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5366" name="Rectangle 6"/>
          <p:cNvSpPr>
            <a:spLocks noGrp="1" noChangeArrowheads="1"/>
          </p:cNvSpPr>
          <p:nvPr>
            <p:ph type="ftr" sz="quarter" idx="4"/>
          </p:nvPr>
        </p:nvSpPr>
        <p:spPr bwMode="auto">
          <a:xfrm>
            <a:off x="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latin typeface="Arial" pitchFamily="-107" charset="0"/>
                <a:ea typeface="ＭＳ Ｐゴシック" pitchFamily="-107" charset="-128"/>
                <a:cs typeface="ＭＳ Ｐゴシック" pitchFamily="-107" charset="-128"/>
              </a:defRPr>
            </a:lvl1pPr>
          </a:lstStyle>
          <a:p>
            <a:pPr>
              <a:defRPr/>
            </a:pPr>
            <a:endParaRPr lang="en-US"/>
          </a:p>
        </p:txBody>
      </p:sp>
      <p:sp>
        <p:nvSpPr>
          <p:cNvPr id="15367" name="Rectangle 7"/>
          <p:cNvSpPr>
            <a:spLocks noGrp="1" noChangeArrowheads="1"/>
          </p:cNvSpPr>
          <p:nvPr>
            <p:ph type="sldNum" sz="quarter" idx="5"/>
          </p:nvPr>
        </p:nvSpPr>
        <p:spPr bwMode="auto">
          <a:xfrm>
            <a:off x="3886200" y="8686800"/>
            <a:ext cx="2971800" cy="457200"/>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latin typeface="Arial" pitchFamily="-107" charset="0"/>
                <a:ea typeface="ＭＳ Ｐゴシック" pitchFamily="-107" charset="-128"/>
                <a:cs typeface="ＭＳ Ｐゴシック" pitchFamily="-107" charset="-128"/>
              </a:defRPr>
            </a:lvl1pPr>
          </a:lstStyle>
          <a:p>
            <a:pPr>
              <a:defRPr/>
            </a:pPr>
            <a:fld id="{8F542C31-61ED-1E42-B0A9-54192D240CAA}" type="slidenum">
              <a:rPr lang="en-US"/>
              <a:pPr>
                <a:defRPr/>
              </a:pPr>
              <a:t>‹#›</a:t>
            </a:fld>
            <a:endParaRPr lang="en-US"/>
          </a:p>
        </p:txBody>
      </p:sp>
    </p:spTree>
  </p:cSld>
  <p:clrMap bg1="lt1" tx1="dk1" bg2="lt2" tx2="dk2" accent1="accent1" accent2="accent2" accent3="accent3" accent4="accent4" accent5="accent5" accent6="accent6" hlink="hlink" folHlink="folHlink"/>
  <p:hf hdr="0" ftr="0" dt="0"/>
  <p:notesStyle>
    <a:lvl1pPr algn="l" rtl="0" eaLnBrk="0" fontAlgn="base" hangingPunct="0">
      <a:spcBef>
        <a:spcPct val="30000"/>
      </a:spcBef>
      <a:spcAft>
        <a:spcPct val="0"/>
      </a:spcAft>
      <a:defRPr sz="1200" kern="1200">
        <a:solidFill>
          <a:schemeClr val="tx1"/>
        </a:solidFill>
        <a:latin typeface="Arial" pitchFamily="-107" charset="0"/>
        <a:ea typeface="ＭＳ Ｐゴシック" pitchFamily="-107" charset="-128"/>
        <a:cs typeface="ＭＳ Ｐゴシック" pitchFamily="-107" charset="-128"/>
      </a:defRPr>
    </a:lvl1pPr>
    <a:lvl2pPr marL="457200" algn="l" rtl="0" eaLnBrk="0" fontAlgn="base" hangingPunct="0">
      <a:spcBef>
        <a:spcPct val="30000"/>
      </a:spcBef>
      <a:spcAft>
        <a:spcPct val="0"/>
      </a:spcAft>
      <a:defRPr sz="1200" kern="1200">
        <a:solidFill>
          <a:schemeClr val="tx1"/>
        </a:solidFill>
        <a:latin typeface="Arial" pitchFamily="-107" charset="0"/>
        <a:ea typeface="ＭＳ Ｐゴシック" pitchFamily="-107" charset="-128"/>
        <a:cs typeface="+mn-cs"/>
      </a:defRPr>
    </a:lvl2pPr>
    <a:lvl3pPr marL="914400" algn="l" rtl="0" eaLnBrk="0" fontAlgn="base" hangingPunct="0">
      <a:spcBef>
        <a:spcPct val="30000"/>
      </a:spcBef>
      <a:spcAft>
        <a:spcPct val="0"/>
      </a:spcAft>
      <a:defRPr sz="1200" kern="1200">
        <a:solidFill>
          <a:schemeClr val="tx1"/>
        </a:solidFill>
        <a:latin typeface="Arial" pitchFamily="-107" charset="0"/>
        <a:ea typeface="ＭＳ Ｐゴシック" pitchFamily="-107" charset="-128"/>
        <a:cs typeface="+mn-cs"/>
      </a:defRPr>
    </a:lvl3pPr>
    <a:lvl4pPr marL="1371600" algn="l" rtl="0" eaLnBrk="0" fontAlgn="base" hangingPunct="0">
      <a:spcBef>
        <a:spcPct val="30000"/>
      </a:spcBef>
      <a:spcAft>
        <a:spcPct val="0"/>
      </a:spcAft>
      <a:defRPr sz="1200" kern="1200">
        <a:solidFill>
          <a:schemeClr val="tx1"/>
        </a:solidFill>
        <a:latin typeface="Arial" pitchFamily="-107" charset="0"/>
        <a:ea typeface="ＭＳ Ｐゴシック" pitchFamily="-107" charset="-128"/>
        <a:cs typeface="+mn-cs"/>
      </a:defRPr>
    </a:lvl4pPr>
    <a:lvl5pPr marL="1828800" algn="l" rtl="0" eaLnBrk="0" fontAlgn="base" hangingPunct="0">
      <a:spcBef>
        <a:spcPct val="30000"/>
      </a:spcBef>
      <a:spcAft>
        <a:spcPct val="0"/>
      </a:spcAft>
      <a:defRPr sz="1200" kern="1200">
        <a:solidFill>
          <a:schemeClr val="tx1"/>
        </a:solidFill>
        <a:latin typeface="Arial" pitchFamily="-107" charset="0"/>
        <a:ea typeface="ＭＳ Ｐゴシック" pitchFamily="-107" charset="-128"/>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2.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3.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4.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5.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6.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8F542C31-61ED-1E42-B0A9-54192D240CAA}" type="slidenum">
              <a:rPr lang="en-US" smtClean="0"/>
              <a:pPr>
                <a:defRPr/>
              </a:pPr>
              <a:t>8</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p>
            <a:fld id="{58023488-BCC0-9B4D-8643-8EBF039585C8}" type="slidenum">
              <a:rPr lang="en-US">
                <a:latin typeface="Arial" charset="0"/>
                <a:ea typeface="ＭＳ Ｐゴシック" charset="-128"/>
                <a:cs typeface="ＭＳ Ｐゴシック" charset="-128"/>
              </a:rPr>
              <a:pPr/>
              <a:t>21</a:t>
            </a:fld>
            <a:endParaRPr lang="en-US">
              <a:latin typeface="Arial" charset="0"/>
              <a:ea typeface="ＭＳ Ｐゴシック" charset="-128"/>
              <a:cs typeface="ＭＳ Ｐゴシック" charset="-128"/>
            </a:endParaRPr>
          </a:p>
        </p:txBody>
      </p:sp>
      <p:sp>
        <p:nvSpPr>
          <p:cNvPr id="39939" name="Rectangle 2"/>
          <p:cNvSpPr>
            <a:spLocks noGrp="1" noRot="1" noChangeAspect="1" noChangeArrowheads="1" noTextEdit="1"/>
          </p:cNvSpPr>
          <p:nvPr>
            <p:ph type="sldImg"/>
          </p:nvPr>
        </p:nvSpPr>
        <p:spPr>
          <a:ln/>
        </p:spPr>
      </p:sp>
      <p:sp>
        <p:nvSpPr>
          <p:cNvPr id="39940"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p>
            <a:fld id="{3960D187-AB7C-4A40-B7FC-2437A136FC1A}" type="slidenum">
              <a:rPr lang="en-US">
                <a:latin typeface="Arial" charset="0"/>
                <a:ea typeface="ＭＳ Ｐゴシック" charset="-128"/>
                <a:cs typeface="ＭＳ Ｐゴシック" charset="-128"/>
              </a:rPr>
              <a:pPr/>
              <a:t>22</a:t>
            </a:fld>
            <a:endParaRPr lang="en-US">
              <a:latin typeface="Arial" charset="0"/>
              <a:ea typeface="ＭＳ Ｐゴシック" charset="-128"/>
              <a:cs typeface="ＭＳ Ｐゴシック" charset="-128"/>
            </a:endParaRPr>
          </a:p>
        </p:txBody>
      </p:sp>
      <p:sp>
        <p:nvSpPr>
          <p:cNvPr id="41987" name="Rectangle 2"/>
          <p:cNvSpPr>
            <a:spLocks noGrp="1" noRot="1" noChangeAspect="1" noChangeArrowheads="1" noTextEdit="1"/>
          </p:cNvSpPr>
          <p:nvPr>
            <p:ph type="sldImg"/>
          </p:nvPr>
        </p:nvSpPr>
        <p:spPr>
          <a:ln/>
        </p:spPr>
      </p:sp>
      <p:sp>
        <p:nvSpPr>
          <p:cNvPr id="4198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99A15F25-21CA-D245-8DD7-67E0453BAB69}" type="slidenum">
              <a:rPr lang="en-US">
                <a:latin typeface="Arial" charset="0"/>
                <a:ea typeface="ＭＳ Ｐゴシック" charset="-128"/>
                <a:cs typeface="ＭＳ Ｐゴシック" charset="-128"/>
              </a:rPr>
              <a:pPr/>
              <a:t>23</a:t>
            </a:fld>
            <a:endParaRPr lang="en-US">
              <a:latin typeface="Arial" charset="0"/>
              <a:ea typeface="ＭＳ Ｐゴシック" charset="-128"/>
              <a:cs typeface="ＭＳ Ｐゴシック" charset="-128"/>
            </a:endParaRPr>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B66DE53D-4081-6A4C-B607-D589A43DDF59}" type="slidenum">
              <a:rPr lang="en-US">
                <a:latin typeface="Arial" charset="0"/>
                <a:ea typeface="ＭＳ Ｐゴシック" charset="-128"/>
                <a:cs typeface="ＭＳ Ｐゴシック" charset="-128"/>
              </a:rPr>
              <a:pPr/>
              <a:t>25</a:t>
            </a:fld>
            <a:endParaRPr lang="en-US">
              <a:latin typeface="Arial" charset="0"/>
              <a:ea typeface="ＭＳ Ｐゴシック" charset="-128"/>
              <a:cs typeface="ＭＳ Ｐゴシック" charset="-128"/>
            </a:endParaRPr>
          </a:p>
        </p:txBody>
      </p:sp>
      <p:sp>
        <p:nvSpPr>
          <p:cNvPr id="46083" name="Rectangle 2"/>
          <p:cNvSpPr>
            <a:spLocks noGrp="1" noRot="1" noChangeAspect="1" noChangeArrowheads="1" noTextEdit="1"/>
          </p:cNvSpPr>
          <p:nvPr>
            <p:ph type="sldImg"/>
          </p:nvPr>
        </p:nvSpPr>
        <p:spPr>
          <a:ln/>
        </p:spPr>
      </p:sp>
      <p:sp>
        <p:nvSpPr>
          <p:cNvPr id="46084"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3D05FBE8-2D48-3F47-A620-51ABB9B5BD05}" type="slidenum">
              <a:rPr lang="en-US">
                <a:latin typeface="Arial" charset="0"/>
                <a:ea typeface="ＭＳ Ｐゴシック" charset="-128"/>
                <a:cs typeface="ＭＳ Ｐゴシック" charset="-128"/>
              </a:rPr>
              <a:pPr/>
              <a:t>26</a:t>
            </a:fld>
            <a:endParaRPr lang="en-US">
              <a:latin typeface="Arial" charset="0"/>
              <a:ea typeface="ＭＳ Ｐゴシック" charset="-128"/>
              <a:cs typeface="ＭＳ Ｐゴシック" charset="-128"/>
            </a:endParaRPr>
          </a:p>
        </p:txBody>
      </p:sp>
      <p:sp>
        <p:nvSpPr>
          <p:cNvPr id="48131" name="Rectangle 2"/>
          <p:cNvSpPr>
            <a:spLocks noGrp="1" noRot="1" noChangeAspect="1" noChangeArrowheads="1" noTextEdit="1"/>
          </p:cNvSpPr>
          <p:nvPr>
            <p:ph type="sldImg"/>
          </p:nvPr>
        </p:nvSpPr>
        <p:spPr>
          <a:ln/>
        </p:spPr>
      </p:sp>
      <p:sp>
        <p:nvSpPr>
          <p:cNvPr id="48132"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13E8E022-F69F-1A40-87B1-DD4B67B2F84C}" type="slidenum">
              <a:rPr lang="en-US">
                <a:latin typeface="Arial" charset="0"/>
                <a:ea typeface="ＭＳ Ｐゴシック" charset="-128"/>
                <a:cs typeface="ＭＳ Ｐゴシック" charset="-128"/>
              </a:rPr>
              <a:pPr/>
              <a:t>27</a:t>
            </a:fld>
            <a:endParaRPr lang="en-US">
              <a:latin typeface="Arial" charset="0"/>
              <a:ea typeface="ＭＳ Ｐゴシック" charset="-128"/>
              <a:cs typeface="ＭＳ Ｐゴシック" charset="-128"/>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p>
            <a:fld id="{15205C2E-D9C9-CC4A-A1B8-52F10754E228}" type="slidenum">
              <a:rPr lang="en-US">
                <a:latin typeface="Arial" charset="0"/>
                <a:ea typeface="ＭＳ Ｐゴシック" charset="-128"/>
                <a:cs typeface="ＭＳ Ｐゴシック" charset="-128"/>
              </a:rPr>
              <a:pPr/>
              <a:t>28</a:t>
            </a:fld>
            <a:endParaRPr lang="en-US">
              <a:latin typeface="Arial" charset="0"/>
              <a:ea typeface="ＭＳ Ｐゴシック" charset="-128"/>
              <a:cs typeface="ＭＳ Ｐゴシック" charset="-128"/>
            </a:endParaRPr>
          </a:p>
        </p:txBody>
      </p:sp>
      <p:sp>
        <p:nvSpPr>
          <p:cNvPr id="52227" name="Rectangle 1026"/>
          <p:cNvSpPr>
            <a:spLocks noGrp="1" noRot="1" noChangeAspect="1" noChangeArrowheads="1" noTextEdit="1"/>
          </p:cNvSpPr>
          <p:nvPr>
            <p:ph type="sldImg"/>
          </p:nvPr>
        </p:nvSpPr>
        <p:spPr>
          <a:ln/>
        </p:spPr>
      </p:sp>
      <p:sp>
        <p:nvSpPr>
          <p:cNvPr id="52228" name="Rectangle 1027"/>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p>
            <a:fld id="{D4B62CE9-D62B-9245-91F6-FD99A3309A5E}" type="slidenum">
              <a:rPr lang="en-US">
                <a:latin typeface="Arial" charset="0"/>
                <a:ea typeface="ＭＳ Ｐゴシック" charset="-128"/>
                <a:cs typeface="ＭＳ Ｐゴシック" charset="-128"/>
              </a:rPr>
              <a:pPr/>
              <a:t>29</a:t>
            </a:fld>
            <a:endParaRPr lang="en-US">
              <a:latin typeface="Arial" charset="0"/>
              <a:ea typeface="ＭＳ Ｐゴシック" charset="-128"/>
              <a:cs typeface="ＭＳ Ｐゴシック" charset="-128"/>
            </a:endParaRPr>
          </a:p>
        </p:txBody>
      </p:sp>
      <p:sp>
        <p:nvSpPr>
          <p:cNvPr id="54275" name="Rectangle 1026"/>
          <p:cNvSpPr>
            <a:spLocks noGrp="1" noRot="1" noChangeAspect="1" noChangeArrowheads="1" noTextEdit="1"/>
          </p:cNvSpPr>
          <p:nvPr>
            <p:ph type="sldImg"/>
          </p:nvPr>
        </p:nvSpPr>
        <p:spPr>
          <a:ln/>
        </p:spPr>
      </p:sp>
      <p:sp>
        <p:nvSpPr>
          <p:cNvPr id="54276" name="Rectangle 1027"/>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D0188253-D487-A64F-888C-5D52ED4CC5A7}" type="slidenum">
              <a:rPr lang="en-US">
                <a:latin typeface="Arial" charset="0"/>
                <a:ea typeface="ＭＳ Ｐゴシック" charset="-128"/>
                <a:cs typeface="ＭＳ Ｐゴシック" charset="-128"/>
              </a:rPr>
              <a:pPr/>
              <a:t>30</a:t>
            </a:fld>
            <a:endParaRPr lang="en-US">
              <a:latin typeface="Arial" charset="0"/>
              <a:ea typeface="ＭＳ Ｐゴシック" charset="-128"/>
              <a:cs typeface="ＭＳ Ｐゴシック" charset="-128"/>
            </a:endParaRPr>
          </a:p>
        </p:txBody>
      </p:sp>
      <p:sp>
        <p:nvSpPr>
          <p:cNvPr id="56323" name="Rectangle 1026"/>
          <p:cNvSpPr>
            <a:spLocks noGrp="1" noRot="1" noChangeAspect="1" noChangeArrowheads="1" noTextEdit="1"/>
          </p:cNvSpPr>
          <p:nvPr>
            <p:ph type="sldImg"/>
          </p:nvPr>
        </p:nvSpPr>
        <p:spPr>
          <a:ln/>
        </p:spPr>
      </p:sp>
      <p:sp>
        <p:nvSpPr>
          <p:cNvPr id="56324" name="Rectangle 1027"/>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p>
            <a:fld id="{187593B6-1781-1B4E-BB73-A2C779E19F27}" type="slidenum">
              <a:rPr lang="en-US">
                <a:latin typeface="Arial" charset="0"/>
                <a:ea typeface="ＭＳ Ｐゴシック" charset="-128"/>
                <a:cs typeface="ＭＳ Ｐゴシック" charset="-128"/>
              </a:rPr>
              <a:pPr/>
              <a:t>31</a:t>
            </a:fld>
            <a:endParaRPr lang="en-US">
              <a:latin typeface="Arial" charset="0"/>
              <a:ea typeface="ＭＳ Ｐゴシック" charset="-128"/>
              <a:cs typeface="ＭＳ Ｐゴシック" charset="-128"/>
            </a:endParaRPr>
          </a:p>
        </p:txBody>
      </p:sp>
      <p:sp>
        <p:nvSpPr>
          <p:cNvPr id="58371" name="Rectangle 1026"/>
          <p:cNvSpPr>
            <a:spLocks noGrp="1" noRot="1" noChangeAspect="1" noChangeArrowheads="1" noTextEdit="1"/>
          </p:cNvSpPr>
          <p:nvPr>
            <p:ph type="sldImg"/>
          </p:nvPr>
        </p:nvSpPr>
        <p:spPr>
          <a:ln/>
        </p:spPr>
      </p:sp>
      <p:sp>
        <p:nvSpPr>
          <p:cNvPr id="58372" name="Rectangle 1027"/>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p>
            <a:fld id="{672707BA-974B-4545-8850-0814449A77A3}" type="slidenum">
              <a:rPr lang="en-US">
                <a:latin typeface="Arial" charset="0"/>
                <a:ea typeface="ＭＳ Ｐゴシック" charset="-128"/>
                <a:cs typeface="ＭＳ Ｐゴシック" charset="-128"/>
              </a:rPr>
              <a:pPr/>
              <a:t>9</a:t>
            </a:fld>
            <a:endParaRPr lang="en-US">
              <a:latin typeface="Arial" charset="0"/>
              <a:ea typeface="ＭＳ Ｐゴシック" charset="-128"/>
              <a:cs typeface="ＭＳ Ｐゴシック" charset="-128"/>
            </a:endParaRPr>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p>
            <a:fld id="{2F526B72-1844-F044-839B-D25D1213FDAA}" type="slidenum">
              <a:rPr lang="en-US">
                <a:latin typeface="Arial" charset="0"/>
                <a:ea typeface="ＭＳ Ｐゴシック" charset="-128"/>
                <a:cs typeface="ＭＳ Ｐゴシック" charset="-128"/>
              </a:rPr>
              <a:pPr/>
              <a:t>32</a:t>
            </a:fld>
            <a:endParaRPr lang="en-US">
              <a:latin typeface="Arial" charset="0"/>
              <a:ea typeface="ＭＳ Ｐゴシック" charset="-128"/>
              <a:cs typeface="ＭＳ Ｐゴシック" charset="-128"/>
            </a:endParaRPr>
          </a:p>
        </p:txBody>
      </p:sp>
      <p:sp>
        <p:nvSpPr>
          <p:cNvPr id="60419" name="Rectangle 2"/>
          <p:cNvSpPr>
            <a:spLocks noGrp="1" noRot="1" noChangeAspect="1" noChangeArrowheads="1" noTextEdit="1"/>
          </p:cNvSpPr>
          <p:nvPr>
            <p:ph type="sldImg"/>
          </p:nvPr>
        </p:nvSpPr>
        <p:spPr>
          <a:ln/>
        </p:spPr>
      </p:sp>
      <p:sp>
        <p:nvSpPr>
          <p:cNvPr id="60420"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D1D4F3CF-0101-E640-8CEE-E2F7091E5303}" type="slidenum">
              <a:rPr lang="en-US">
                <a:latin typeface="Arial" charset="0"/>
                <a:ea typeface="ＭＳ Ｐゴシック" charset="-128"/>
                <a:cs typeface="ＭＳ Ｐゴシック" charset="-128"/>
              </a:rPr>
              <a:pPr/>
              <a:t>33</a:t>
            </a:fld>
            <a:endParaRPr lang="en-US">
              <a:latin typeface="Arial" charset="0"/>
              <a:ea typeface="ＭＳ Ｐゴシック" charset="-128"/>
              <a:cs typeface="ＭＳ Ｐゴシック" charset="-128"/>
            </a:endParaRPr>
          </a:p>
        </p:txBody>
      </p:sp>
      <p:sp>
        <p:nvSpPr>
          <p:cNvPr id="62467" name="Rectangle 2"/>
          <p:cNvSpPr>
            <a:spLocks noGrp="1" noRot="1" noChangeAspect="1" noChangeArrowheads="1" noTextEdit="1"/>
          </p:cNvSpPr>
          <p:nvPr>
            <p:ph type="sldImg"/>
          </p:nvPr>
        </p:nvSpPr>
        <p:spPr>
          <a:ln/>
        </p:spPr>
      </p:sp>
      <p:sp>
        <p:nvSpPr>
          <p:cNvPr id="6246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19CA07C9-13E2-2842-9650-EE6725D6D4B4}" type="slidenum">
              <a:rPr lang="en-US">
                <a:latin typeface="Arial" charset="0"/>
                <a:ea typeface="ＭＳ Ｐゴシック" charset="-128"/>
                <a:cs typeface="ＭＳ Ｐゴシック" charset="-128"/>
              </a:rPr>
              <a:pPr/>
              <a:t>34</a:t>
            </a:fld>
            <a:endParaRPr lang="en-US">
              <a:latin typeface="Arial" charset="0"/>
              <a:ea typeface="ＭＳ Ｐゴシック" charset="-128"/>
              <a:cs typeface="ＭＳ Ｐゴシック" charset="-128"/>
            </a:endParaRPr>
          </a:p>
        </p:txBody>
      </p:sp>
      <p:sp>
        <p:nvSpPr>
          <p:cNvPr id="64515" name="Rectangle 2"/>
          <p:cNvSpPr>
            <a:spLocks noGrp="1" noRot="1" noChangeAspect="1" noChangeArrowheads="1" noTextEdit="1"/>
          </p:cNvSpPr>
          <p:nvPr>
            <p:ph type="sldImg"/>
          </p:nvPr>
        </p:nvSpPr>
        <p:spPr>
          <a:ln/>
        </p:spPr>
      </p:sp>
      <p:sp>
        <p:nvSpPr>
          <p:cNvPr id="64516"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p>
            <a:fld id="{83132C84-B974-A943-87DC-8D0B40E57B29}" type="slidenum">
              <a:rPr lang="en-US">
                <a:latin typeface="Arial" charset="0"/>
                <a:ea typeface="ＭＳ Ｐゴシック" charset="-128"/>
                <a:cs typeface="ＭＳ Ｐゴシック" charset="-128"/>
              </a:rPr>
              <a:pPr/>
              <a:t>35</a:t>
            </a:fld>
            <a:endParaRPr lang="en-US">
              <a:latin typeface="Arial" charset="0"/>
              <a:ea typeface="ＭＳ Ｐゴシック" charset="-128"/>
              <a:cs typeface="ＭＳ Ｐゴシック" charset="-128"/>
            </a:endParaRPr>
          </a:p>
        </p:txBody>
      </p:sp>
      <p:sp>
        <p:nvSpPr>
          <p:cNvPr id="66563" name="Rectangle 2"/>
          <p:cNvSpPr>
            <a:spLocks noGrp="1" noRot="1" noChangeAspect="1" noChangeArrowheads="1" noTextEdit="1"/>
          </p:cNvSpPr>
          <p:nvPr>
            <p:ph type="sldImg"/>
          </p:nvPr>
        </p:nvSpPr>
        <p:spPr>
          <a:ln/>
        </p:spPr>
      </p:sp>
      <p:sp>
        <p:nvSpPr>
          <p:cNvPr id="66564"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8D085D53-DE03-1241-8AF5-41002BCDDD05}" type="slidenum">
              <a:rPr lang="en-US">
                <a:latin typeface="Arial" charset="0"/>
                <a:ea typeface="ＭＳ Ｐゴシック" charset="-128"/>
                <a:cs typeface="ＭＳ Ｐゴシック" charset="-128"/>
              </a:rPr>
              <a:pPr/>
              <a:t>36</a:t>
            </a:fld>
            <a:endParaRPr lang="en-US">
              <a:latin typeface="Arial" charset="0"/>
              <a:ea typeface="ＭＳ Ｐゴシック" charset="-128"/>
              <a:cs typeface="ＭＳ Ｐゴシック" charset="-128"/>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p>
            <a:fld id="{8D085D53-DE03-1241-8AF5-41002BCDDD05}" type="slidenum">
              <a:rPr lang="en-US">
                <a:latin typeface="Arial" charset="0"/>
                <a:ea typeface="ＭＳ Ｐゴシック" charset="-128"/>
                <a:cs typeface="ＭＳ Ｐゴシック" charset="-128"/>
              </a:rPr>
              <a:pPr/>
              <a:t>37</a:t>
            </a:fld>
            <a:endParaRPr lang="en-US">
              <a:latin typeface="Arial" charset="0"/>
              <a:ea typeface="ＭＳ Ｐゴシック" charset="-128"/>
              <a:cs typeface="ＭＳ Ｐゴシック" charset="-128"/>
            </a:endParaRPr>
          </a:p>
        </p:txBody>
      </p:sp>
      <p:sp>
        <p:nvSpPr>
          <p:cNvPr id="68611" name="Rectangle 2"/>
          <p:cNvSpPr>
            <a:spLocks noGrp="1" noRot="1" noChangeAspect="1" noChangeArrowheads="1" noTextEdit="1"/>
          </p:cNvSpPr>
          <p:nvPr>
            <p:ph type="sldImg"/>
          </p:nvPr>
        </p:nvSpPr>
        <p:spPr>
          <a:ln/>
        </p:spPr>
      </p:sp>
      <p:sp>
        <p:nvSpPr>
          <p:cNvPr id="68612"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p>
            <a:fld id="{6C90E455-8806-6647-93C6-789C20ABA8F0}" type="slidenum">
              <a:rPr lang="en-US">
                <a:latin typeface="Arial" charset="0"/>
                <a:ea typeface="ＭＳ Ｐゴシック" charset="-128"/>
                <a:cs typeface="ＭＳ Ｐゴシック" charset="-128"/>
              </a:rPr>
              <a:pPr/>
              <a:t>38</a:t>
            </a:fld>
            <a:endParaRPr lang="en-US">
              <a:latin typeface="Arial" charset="0"/>
              <a:ea typeface="ＭＳ Ｐゴシック" charset="-128"/>
              <a:cs typeface="ＭＳ Ｐゴシック" charset="-128"/>
            </a:endParaRPr>
          </a:p>
        </p:txBody>
      </p:sp>
      <p:sp>
        <p:nvSpPr>
          <p:cNvPr id="70659" name="Rectangle 2"/>
          <p:cNvSpPr>
            <a:spLocks noGrp="1" noRot="1" noChangeAspect="1" noChangeArrowheads="1" noTextEdit="1"/>
          </p:cNvSpPr>
          <p:nvPr>
            <p:ph type="sldImg"/>
          </p:nvPr>
        </p:nvSpPr>
        <p:spPr>
          <a:ln/>
        </p:spPr>
      </p:sp>
      <p:sp>
        <p:nvSpPr>
          <p:cNvPr id="70660"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3730" name="Rectangle 7"/>
          <p:cNvSpPr>
            <a:spLocks noGrp="1" noChangeArrowheads="1"/>
          </p:cNvSpPr>
          <p:nvPr>
            <p:ph type="sldNum" sz="quarter" idx="5"/>
          </p:nvPr>
        </p:nvSpPr>
        <p:spPr>
          <a:noFill/>
        </p:spPr>
        <p:txBody>
          <a:bodyPr/>
          <a:lstStyle/>
          <a:p>
            <a:fld id="{47B86F18-1DF2-494B-A870-1DC37040F718}" type="slidenum">
              <a:rPr lang="en-US">
                <a:latin typeface="Arial" charset="0"/>
                <a:ea typeface="ＭＳ Ｐゴシック" charset="-128"/>
                <a:cs typeface="ＭＳ Ｐゴシック" charset="-128"/>
              </a:rPr>
              <a:pPr/>
              <a:t>41</a:t>
            </a:fld>
            <a:endParaRPr lang="en-US">
              <a:latin typeface="Arial" charset="0"/>
              <a:ea typeface="ＭＳ Ｐゴシック" charset="-128"/>
              <a:cs typeface="ＭＳ Ｐゴシック" charset="-128"/>
            </a:endParaRPr>
          </a:p>
        </p:txBody>
      </p:sp>
      <p:sp>
        <p:nvSpPr>
          <p:cNvPr id="73731" name="Rectangle 2"/>
          <p:cNvSpPr>
            <a:spLocks noGrp="1" noRot="1" noChangeAspect="1" noChangeArrowheads="1" noTextEdit="1"/>
          </p:cNvSpPr>
          <p:nvPr>
            <p:ph type="sldImg"/>
          </p:nvPr>
        </p:nvSpPr>
        <p:spPr>
          <a:ln/>
        </p:spPr>
      </p:sp>
      <p:sp>
        <p:nvSpPr>
          <p:cNvPr id="73732"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439998B-A13D-4D4D-86AA-66877EED576A}" type="slidenum">
              <a:rPr lang="en-US">
                <a:latin typeface="Arial" charset="0"/>
                <a:ea typeface="ＭＳ Ｐゴシック" charset="-128"/>
                <a:cs typeface="ＭＳ Ｐゴシック" charset="-128"/>
              </a:rPr>
              <a:pPr/>
              <a:t>42</a:t>
            </a:fld>
            <a:endParaRPr lang="en-US">
              <a:latin typeface="Arial" charset="0"/>
              <a:ea typeface="ＭＳ Ｐゴシック" charset="-128"/>
              <a:cs typeface="ＭＳ Ｐゴシック" charset="-128"/>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439998B-A13D-4D4D-86AA-66877EED576A}" type="slidenum">
              <a:rPr lang="en-US">
                <a:latin typeface="Arial" charset="0"/>
                <a:ea typeface="ＭＳ Ｐゴシック" charset="-128"/>
                <a:cs typeface="ＭＳ Ｐゴシック" charset="-128"/>
              </a:rPr>
              <a:pPr/>
              <a:t>43</a:t>
            </a:fld>
            <a:endParaRPr lang="en-US">
              <a:latin typeface="Arial" charset="0"/>
              <a:ea typeface="ＭＳ Ｐゴシック" charset="-128"/>
              <a:cs typeface="ＭＳ Ｐゴシック" charset="-128"/>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6C0ABB28-36E6-8F46-AD7E-46D286150201}" type="slidenum">
              <a:rPr lang="en-US">
                <a:latin typeface="Arial" charset="0"/>
                <a:ea typeface="ＭＳ Ｐゴシック" charset="-128"/>
                <a:cs typeface="ＭＳ Ｐゴシック" charset="-128"/>
              </a:rPr>
              <a:pPr/>
              <a:t>10</a:t>
            </a:fld>
            <a:endParaRPr lang="en-US">
              <a:latin typeface="Arial" charset="0"/>
              <a:ea typeface="ＭＳ Ｐゴシック" charset="-128"/>
              <a:cs typeface="ＭＳ Ｐゴシック" charset="-128"/>
            </a:endParaRP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8439998B-A13D-4D4D-86AA-66877EED576A}" type="slidenum">
              <a:rPr lang="en-US">
                <a:latin typeface="Arial" charset="0"/>
                <a:ea typeface="ＭＳ Ｐゴシック" charset="-128"/>
                <a:cs typeface="ＭＳ Ｐゴシック" charset="-128"/>
              </a:rPr>
              <a:pPr/>
              <a:t>44</a:t>
            </a:fld>
            <a:endParaRPr lang="en-US">
              <a:latin typeface="Arial" charset="0"/>
              <a:ea typeface="ＭＳ Ｐゴシック" charset="-128"/>
              <a:cs typeface="ＭＳ Ｐゴシック" charset="-128"/>
            </a:endParaRPr>
          </a:p>
        </p:txBody>
      </p:sp>
      <p:sp>
        <p:nvSpPr>
          <p:cNvPr id="75779" name="Rectangle 2"/>
          <p:cNvSpPr>
            <a:spLocks noGrp="1" noRot="1" noChangeAspect="1" noChangeArrowheads="1" noTextEdit="1"/>
          </p:cNvSpPr>
          <p:nvPr>
            <p:ph type="sldImg"/>
          </p:nvPr>
        </p:nvSpPr>
        <p:spPr>
          <a:ln/>
        </p:spPr>
      </p:sp>
      <p:sp>
        <p:nvSpPr>
          <p:cNvPr id="75780"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7826" name="Rectangle 7"/>
          <p:cNvSpPr>
            <a:spLocks noGrp="1" noChangeArrowheads="1"/>
          </p:cNvSpPr>
          <p:nvPr>
            <p:ph type="sldNum" sz="quarter" idx="5"/>
          </p:nvPr>
        </p:nvSpPr>
        <p:spPr>
          <a:noFill/>
        </p:spPr>
        <p:txBody>
          <a:bodyPr/>
          <a:lstStyle/>
          <a:p>
            <a:fld id="{D4F266EE-3029-3D4F-97D6-2BA5DAFCA798}" type="slidenum">
              <a:rPr lang="en-US">
                <a:latin typeface="Arial" charset="0"/>
                <a:ea typeface="ＭＳ Ｐゴシック" charset="-128"/>
                <a:cs typeface="ＭＳ Ｐゴシック" charset="-128"/>
              </a:rPr>
              <a:pPr/>
              <a:t>45</a:t>
            </a:fld>
            <a:endParaRPr lang="en-US">
              <a:latin typeface="Arial" charset="0"/>
              <a:ea typeface="ＭＳ Ｐゴシック" charset="-128"/>
              <a:cs typeface="ＭＳ Ｐゴシック" charset="-128"/>
            </a:endParaRPr>
          </a:p>
        </p:txBody>
      </p:sp>
      <p:sp>
        <p:nvSpPr>
          <p:cNvPr id="77827" name="Rectangle 2"/>
          <p:cNvSpPr>
            <a:spLocks noGrp="1" noRot="1" noChangeAspect="1" noChangeArrowheads="1" noTextEdit="1"/>
          </p:cNvSpPr>
          <p:nvPr>
            <p:ph type="sldImg"/>
          </p:nvPr>
        </p:nvSpPr>
        <p:spPr>
          <a:ln/>
        </p:spPr>
      </p:sp>
      <p:sp>
        <p:nvSpPr>
          <p:cNvPr id="7782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79874" name="Rectangle 7"/>
          <p:cNvSpPr>
            <a:spLocks noGrp="1" noChangeArrowheads="1"/>
          </p:cNvSpPr>
          <p:nvPr>
            <p:ph type="sldNum" sz="quarter" idx="5"/>
          </p:nvPr>
        </p:nvSpPr>
        <p:spPr>
          <a:noFill/>
        </p:spPr>
        <p:txBody>
          <a:bodyPr/>
          <a:lstStyle/>
          <a:p>
            <a:fld id="{ECA3CD5F-5974-E645-AEBA-41797D2D8D53}" type="slidenum">
              <a:rPr lang="en-US">
                <a:latin typeface="Arial" charset="0"/>
                <a:ea typeface="ＭＳ Ｐゴシック" charset="-128"/>
                <a:cs typeface="ＭＳ Ｐゴシック" charset="-128"/>
              </a:rPr>
              <a:pPr/>
              <a:t>46</a:t>
            </a:fld>
            <a:endParaRPr lang="en-US">
              <a:latin typeface="Arial" charset="0"/>
              <a:ea typeface="ＭＳ Ｐゴシック" charset="-128"/>
              <a:cs typeface="ＭＳ Ｐゴシック" charset="-128"/>
            </a:endParaRPr>
          </a:p>
        </p:txBody>
      </p:sp>
      <p:sp>
        <p:nvSpPr>
          <p:cNvPr id="79875" name="Rectangle 2"/>
          <p:cNvSpPr>
            <a:spLocks noGrp="1" noRot="1" noChangeAspect="1" noChangeArrowheads="1" noTextEdit="1"/>
          </p:cNvSpPr>
          <p:nvPr>
            <p:ph type="sldImg"/>
          </p:nvPr>
        </p:nvSpPr>
        <p:spPr>
          <a:ln/>
        </p:spPr>
      </p:sp>
      <p:sp>
        <p:nvSpPr>
          <p:cNvPr id="79876"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Rectangle 7"/>
          <p:cNvSpPr>
            <a:spLocks noGrp="1" noChangeArrowheads="1"/>
          </p:cNvSpPr>
          <p:nvPr>
            <p:ph type="sldNum" sz="quarter" idx="5"/>
          </p:nvPr>
        </p:nvSpPr>
        <p:spPr>
          <a:noFill/>
        </p:spPr>
        <p:txBody>
          <a:bodyPr/>
          <a:lstStyle/>
          <a:p>
            <a:fld id="{B34C3159-994C-104A-98CC-B2FFD52371BD}" type="slidenum">
              <a:rPr lang="en-US">
                <a:latin typeface="Arial" charset="0"/>
                <a:ea typeface="ＭＳ Ｐゴシック" charset="-128"/>
                <a:cs typeface="ＭＳ Ｐゴシック" charset="-128"/>
              </a:rPr>
              <a:pPr/>
              <a:t>11</a:t>
            </a:fld>
            <a:endParaRPr lang="en-US">
              <a:latin typeface="Arial" charset="0"/>
              <a:ea typeface="ＭＳ Ｐゴシック" charset="-128"/>
              <a:cs typeface="ＭＳ Ｐゴシック" charset="-128"/>
            </a:endParaRPr>
          </a:p>
        </p:txBody>
      </p:sp>
      <p:sp>
        <p:nvSpPr>
          <p:cNvPr id="26627" name="Rectangle 2"/>
          <p:cNvSpPr>
            <a:spLocks noGrp="1" noRot="1" noChangeAspect="1" noChangeArrowheads="1" noTextEdit="1"/>
          </p:cNvSpPr>
          <p:nvPr>
            <p:ph type="sldImg"/>
          </p:nvPr>
        </p:nvSpPr>
        <p:spPr>
          <a:ln/>
        </p:spPr>
      </p:sp>
      <p:sp>
        <p:nvSpPr>
          <p:cNvPr id="2662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0D462793-939F-6D4F-ACBD-6AE3018B001E}" type="slidenum">
              <a:rPr lang="en-US">
                <a:latin typeface="Arial" charset="0"/>
                <a:ea typeface="ＭＳ Ｐゴシック" charset="-128"/>
                <a:cs typeface="ＭＳ Ｐゴシック" charset="-128"/>
              </a:rPr>
              <a:pPr/>
              <a:t>12</a:t>
            </a:fld>
            <a:endParaRPr lang="en-US">
              <a:latin typeface="Arial" charset="0"/>
              <a:ea typeface="ＭＳ Ｐゴシック" charset="-128"/>
              <a:cs typeface="ＭＳ Ｐゴシック" charset="-128"/>
            </a:endParaRPr>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p>
            <a:fld id="{7FCA8F71-8550-2B43-89A2-05A4350E2291}" type="slidenum">
              <a:rPr lang="en-US">
                <a:latin typeface="Arial" charset="0"/>
                <a:ea typeface="ＭＳ Ｐゴシック" charset="-128"/>
                <a:cs typeface="ＭＳ Ｐゴシック" charset="-128"/>
              </a:rPr>
              <a:pPr/>
              <a:t>13</a:t>
            </a:fld>
            <a:endParaRPr lang="en-US">
              <a:latin typeface="Arial" charset="0"/>
              <a:ea typeface="ＭＳ Ｐゴシック" charset="-128"/>
              <a:cs typeface="ＭＳ Ｐゴシック" charset="-128"/>
            </a:endParaRPr>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Rectangle 7"/>
          <p:cNvSpPr>
            <a:spLocks noGrp="1" noChangeArrowheads="1"/>
          </p:cNvSpPr>
          <p:nvPr>
            <p:ph type="sldNum" sz="quarter" idx="5"/>
          </p:nvPr>
        </p:nvSpPr>
        <p:spPr>
          <a:noFill/>
        </p:spPr>
        <p:txBody>
          <a:bodyPr/>
          <a:lstStyle/>
          <a:p>
            <a:fld id="{32120458-3557-2B45-923A-49365B0BB72C}" type="slidenum">
              <a:rPr lang="en-US">
                <a:latin typeface="Arial" charset="0"/>
                <a:ea typeface="ＭＳ Ｐゴシック" charset="-128"/>
                <a:cs typeface="ＭＳ Ｐゴシック" charset="-128"/>
              </a:rPr>
              <a:pPr/>
              <a:t>14</a:t>
            </a:fld>
            <a:endParaRPr lang="en-US">
              <a:latin typeface="Arial" charset="0"/>
              <a:ea typeface="ＭＳ Ｐゴシック" charset="-128"/>
              <a:cs typeface="ＭＳ Ｐゴシック" charset="-128"/>
            </a:endParaRPr>
          </a:p>
        </p:txBody>
      </p:sp>
      <p:sp>
        <p:nvSpPr>
          <p:cNvPr id="32771" name="Rectangle 2"/>
          <p:cNvSpPr>
            <a:spLocks noGrp="1" noRot="1" noChangeAspect="1" noChangeArrowheads="1" noTextEdit="1"/>
          </p:cNvSpPr>
          <p:nvPr>
            <p:ph type="sldImg"/>
          </p:nvPr>
        </p:nvSpPr>
        <p:spPr>
          <a:ln/>
        </p:spPr>
      </p:sp>
      <p:sp>
        <p:nvSpPr>
          <p:cNvPr id="32772"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4818" name="Rectangle 7"/>
          <p:cNvSpPr>
            <a:spLocks noGrp="1" noChangeArrowheads="1"/>
          </p:cNvSpPr>
          <p:nvPr>
            <p:ph type="sldNum" sz="quarter" idx="5"/>
          </p:nvPr>
        </p:nvSpPr>
        <p:spPr>
          <a:noFill/>
        </p:spPr>
        <p:txBody>
          <a:bodyPr/>
          <a:lstStyle/>
          <a:p>
            <a:fld id="{BC7D2584-C5F1-B542-803C-443C6BD98000}" type="slidenum">
              <a:rPr lang="en-US">
                <a:latin typeface="Arial" charset="0"/>
                <a:ea typeface="ＭＳ Ｐゴシック" charset="-128"/>
                <a:cs typeface="ＭＳ Ｐゴシック" charset="-128"/>
              </a:rPr>
              <a:pPr/>
              <a:t>15</a:t>
            </a:fld>
            <a:endParaRPr lang="en-US">
              <a:latin typeface="Arial" charset="0"/>
              <a:ea typeface="ＭＳ Ｐゴシック" charset="-128"/>
              <a:cs typeface="ＭＳ Ｐゴシック" charset="-128"/>
            </a:endParaRPr>
          </a:p>
        </p:txBody>
      </p:sp>
      <p:sp>
        <p:nvSpPr>
          <p:cNvPr id="34819" name="Rectangle 2"/>
          <p:cNvSpPr>
            <a:spLocks noGrp="1" noRot="1" noChangeAspect="1" noChangeArrowheads="1" noTextEdit="1"/>
          </p:cNvSpPr>
          <p:nvPr>
            <p:ph type="sldImg"/>
          </p:nvPr>
        </p:nvSpPr>
        <p:spPr>
          <a:ln/>
        </p:spPr>
      </p:sp>
      <p:sp>
        <p:nvSpPr>
          <p:cNvPr id="34820"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6866" name="Rectangle 7"/>
          <p:cNvSpPr>
            <a:spLocks noGrp="1" noChangeArrowheads="1"/>
          </p:cNvSpPr>
          <p:nvPr>
            <p:ph type="sldNum" sz="quarter" idx="5"/>
          </p:nvPr>
        </p:nvSpPr>
        <p:spPr>
          <a:noFill/>
        </p:spPr>
        <p:txBody>
          <a:bodyPr/>
          <a:lstStyle/>
          <a:p>
            <a:fld id="{10EB5397-0C1C-6947-8397-1F9FC9E066BC}" type="slidenum">
              <a:rPr lang="en-US">
                <a:latin typeface="Arial" charset="0"/>
                <a:ea typeface="ＭＳ Ｐゴシック" charset="-128"/>
                <a:cs typeface="ＭＳ Ｐゴシック" charset="-128"/>
              </a:rPr>
              <a:pPr/>
              <a:t>16</a:t>
            </a:fld>
            <a:endParaRPr lang="en-US">
              <a:latin typeface="Arial" charset="0"/>
              <a:ea typeface="ＭＳ Ｐゴシック" charset="-128"/>
              <a:cs typeface="ＭＳ Ｐゴシック" charset="-128"/>
            </a:endParaRPr>
          </a:p>
        </p:txBody>
      </p:sp>
      <p:sp>
        <p:nvSpPr>
          <p:cNvPr id="36867" name="Rectangle 2"/>
          <p:cNvSpPr>
            <a:spLocks noGrp="1" noRot="1" noChangeAspect="1" noChangeArrowheads="1" noTextEdit="1"/>
          </p:cNvSpPr>
          <p:nvPr>
            <p:ph type="sldImg"/>
          </p:nvPr>
        </p:nvSpPr>
        <p:spPr>
          <a:ln/>
        </p:spPr>
      </p:sp>
      <p:sp>
        <p:nvSpPr>
          <p:cNvPr id="36868" name="Rectangle 3"/>
          <p:cNvSpPr>
            <a:spLocks noGrp="1" noChangeArrowheads="1"/>
          </p:cNvSpPr>
          <p:nvPr>
            <p:ph type="body" idx="1"/>
          </p:nvPr>
        </p:nvSpPr>
        <p:spPr>
          <a:noFill/>
          <a:ln/>
        </p:spPr>
        <p:txBody>
          <a:bodyPr/>
          <a:lstStyle/>
          <a:p>
            <a:pPr eaLnBrk="1" hangingPunct="1"/>
            <a:endParaRPr lang="en-US">
              <a:latin typeface="Arial" charset="0"/>
              <a:ea typeface="ＭＳ Ｐゴシック" charset="-128"/>
              <a:cs typeface="ＭＳ Ｐゴシック"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 preserve="1">
  <p:cSld name="Title Slide">
    <p:spTree>
      <p:nvGrpSpPr>
        <p:cNvPr id="1" name=""/>
        <p:cNvGrpSpPr/>
        <p:nvPr/>
      </p:nvGrpSpPr>
      <p:grpSpPr>
        <a:xfrm>
          <a:off x="0" y="0"/>
          <a:ext cx="0" cy="0"/>
          <a:chOff x="0" y="0"/>
          <a:chExt cx="0" cy="0"/>
        </a:xfrm>
      </p:grpSpPr>
      <p:grpSp>
        <p:nvGrpSpPr>
          <p:cNvPr id="4" name="Group 6"/>
          <p:cNvGrpSpPr>
            <a:grpSpLocks/>
          </p:cNvGrpSpPr>
          <p:nvPr/>
        </p:nvGrpSpPr>
        <p:grpSpPr bwMode="auto">
          <a:xfrm>
            <a:off x="0" y="1460500"/>
            <a:ext cx="9144000" cy="46038"/>
            <a:chOff x="0" y="1613647"/>
            <a:chExt cx="9144000" cy="45291"/>
          </a:xfrm>
        </p:grpSpPr>
        <p:cxnSp>
          <p:nvCxnSpPr>
            <p:cNvPr id="5" name="Straight Connector 4"/>
            <p:cNvCxnSpPr/>
            <p:nvPr/>
          </p:nvCxnSpPr>
          <p:spPr>
            <a:xfrm>
              <a:off x="0" y="1657376"/>
              <a:ext cx="9144000" cy="1562"/>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0" y="1613647"/>
              <a:ext cx="9144000" cy="156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 name="Group 9"/>
          <p:cNvGrpSpPr>
            <a:grpSpLocks/>
          </p:cNvGrpSpPr>
          <p:nvPr/>
        </p:nvGrpSpPr>
        <p:grpSpPr bwMode="auto">
          <a:xfrm>
            <a:off x="0" y="4953000"/>
            <a:ext cx="9144000" cy="46038"/>
            <a:chOff x="0" y="1613647"/>
            <a:chExt cx="9144000" cy="45291"/>
          </a:xfrm>
        </p:grpSpPr>
        <p:cxnSp>
          <p:nvCxnSpPr>
            <p:cNvPr id="8" name="Straight Connector 7"/>
            <p:cNvCxnSpPr/>
            <p:nvPr/>
          </p:nvCxnSpPr>
          <p:spPr>
            <a:xfrm>
              <a:off x="0" y="1657376"/>
              <a:ext cx="9144000" cy="1562"/>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613647"/>
              <a:ext cx="9144000" cy="156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0" name="Oval 9"/>
          <p:cNvSpPr>
            <a:spLocks noChangeAspect="1"/>
          </p:cNvSpPr>
          <p:nvPr/>
        </p:nvSpPr>
        <p:spPr>
          <a:xfrm>
            <a:off x="121024" y="85165"/>
            <a:ext cx="4433047" cy="4433047"/>
          </a:xfrm>
          <a:prstGeom prst="ellipse">
            <a:avLst/>
          </a:prstGeom>
          <a:gradFill flip="none" rotWithShape="1">
            <a:gsLst>
              <a:gs pos="0">
                <a:schemeClr val="accent1"/>
              </a:gs>
              <a:gs pos="50000">
                <a:schemeClr val="accent1">
                  <a:lumMod val="75000"/>
                </a:schemeClr>
              </a:gs>
              <a:gs pos="100000">
                <a:schemeClr val="accent1"/>
              </a:gs>
            </a:gsLst>
            <a:lin ang="8400000" scaled="0"/>
            <a:tileRect/>
          </a:gradFill>
          <a:ln>
            <a:noFill/>
          </a:ln>
          <a:effectLst>
            <a:outerShdw blurRad="50800" dist="38100" dir="5400000" algn="t" rotWithShape="0">
              <a:prstClr val="black">
                <a:alpha val="40000"/>
              </a:prstClr>
            </a:outerShdw>
          </a:effectLst>
          <a:scene3d>
            <a:camera prst="orthographicFront"/>
            <a:lightRig rig="chilly" dir="t">
              <a:rot lat="0" lon="0" rev="16800000"/>
            </a:lightRig>
          </a:scene3d>
          <a:sp3d>
            <a:bevelT w="127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sz="1800"/>
          </a:p>
        </p:txBody>
      </p:sp>
      <p:sp>
        <p:nvSpPr>
          <p:cNvPr id="11" name="Oval 10"/>
          <p:cNvSpPr/>
          <p:nvPr/>
        </p:nvSpPr>
        <p:spPr>
          <a:xfrm>
            <a:off x="179294" y="112058"/>
            <a:ext cx="4201255" cy="4201255"/>
          </a:xfrm>
          <a:prstGeom prst="ellipse">
            <a:avLst/>
          </a:prstGeom>
          <a:gradFill flip="none" rotWithShape="1">
            <a:gsLst>
              <a:gs pos="0">
                <a:schemeClr val="accent2">
                  <a:alpha val="30000"/>
                </a:schemeClr>
              </a:gs>
              <a:gs pos="100000">
                <a:schemeClr val="accent2">
                  <a:lumMod val="75000"/>
                  <a:alpha val="30000"/>
                </a:schemeClr>
              </a:gs>
            </a:gsLst>
            <a:lin ang="2700000" scaled="1"/>
            <a:tileRect/>
          </a:gradFill>
          <a:ln>
            <a:noFill/>
          </a:ln>
          <a:effectLst>
            <a:innerShdw blurRad="38100" dist="127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2" name="Oval 11"/>
          <p:cNvSpPr/>
          <p:nvPr/>
        </p:nvSpPr>
        <p:spPr>
          <a:xfrm>
            <a:off x="264460" y="138952"/>
            <a:ext cx="3988777" cy="4056383"/>
          </a:xfrm>
          <a:prstGeom prst="ellipse">
            <a:avLst/>
          </a:prstGeom>
          <a:gradFill flip="none" rotWithShape="1">
            <a:gsLst>
              <a:gs pos="0">
                <a:schemeClr val="accent2">
                  <a:alpha val="30000"/>
                </a:schemeClr>
              </a:gs>
              <a:gs pos="100000">
                <a:schemeClr val="accent2">
                  <a:lumMod val="75000"/>
                  <a:alpha val="30000"/>
                </a:schemeClr>
              </a:gs>
            </a:gsLst>
            <a:lin ang="2700000" scaled="1"/>
            <a:tileRect/>
          </a:gradFill>
          <a:ln>
            <a:noFill/>
          </a:ln>
          <a:effectLst>
            <a:innerShdw blurRad="38100" dist="127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3" name="Oval 12"/>
          <p:cNvSpPr/>
          <p:nvPr/>
        </p:nvSpPr>
        <p:spPr>
          <a:xfrm>
            <a:off x="264460" y="138953"/>
            <a:ext cx="3897026" cy="3897026"/>
          </a:xfrm>
          <a:prstGeom prst="ellipse">
            <a:avLst/>
          </a:prstGeom>
          <a:gradFill flip="none" rotWithShape="1">
            <a:gsLst>
              <a:gs pos="0">
                <a:schemeClr val="accent2">
                  <a:alpha val="30000"/>
                </a:schemeClr>
              </a:gs>
              <a:gs pos="100000">
                <a:schemeClr val="accent2">
                  <a:lumMod val="75000"/>
                  <a:alpha val="30000"/>
                </a:schemeClr>
              </a:gs>
            </a:gsLst>
            <a:lin ang="2700000" scaled="1"/>
            <a:tileRect/>
          </a:gradFill>
          <a:ln>
            <a:noFill/>
          </a:ln>
          <a:effectLst>
            <a:innerShdw blurRad="127000" dist="63500" dir="16200000">
              <a:prstClr val="black">
                <a:alpha val="6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sz="1800"/>
          </a:p>
        </p:txBody>
      </p:sp>
      <p:sp>
        <p:nvSpPr>
          <p:cNvPr id="2" name="Title 1"/>
          <p:cNvSpPr>
            <a:spLocks noGrp="1"/>
          </p:cNvSpPr>
          <p:nvPr>
            <p:ph type="ctrTitle"/>
          </p:nvPr>
        </p:nvSpPr>
        <p:spPr>
          <a:xfrm>
            <a:off x="4114800" y="1572768"/>
            <a:ext cx="4910328" cy="2130552"/>
          </a:xfrm>
        </p:spPr>
        <p:txBody>
          <a:bodyPr anchor="b" anchorCtr="0"/>
          <a:lstStyle>
            <a:lvl1pPr algn="r" defTabSz="914400" rtl="0" eaLnBrk="1" latinLnBrk="0" hangingPunct="1">
              <a:spcBef>
                <a:spcPct val="0"/>
              </a:spcBef>
              <a:buNone/>
              <a:defRPr sz="4800" b="1" kern="1200">
                <a:solidFill>
                  <a:schemeClr val="tx1"/>
                </a:solidFill>
                <a:effectLst>
                  <a:outerShdw blurRad="50800" dist="50800" dir="2700000" algn="tl" rotWithShape="0">
                    <a:schemeClr val="bg1">
                      <a:alpha val="30000"/>
                    </a:schemeClr>
                  </a:outerShdw>
                </a:effectLst>
                <a:latin typeface="+mj-lt"/>
                <a:ea typeface="+mj-ea"/>
                <a:cs typeface="+mj-cs"/>
              </a:defRPr>
            </a:lvl1pPr>
          </a:lstStyle>
          <a:p>
            <a:r>
              <a:rPr lang="en-US" smtClean="0"/>
              <a:t>Click to edit Master title style</a:t>
            </a:r>
            <a:endParaRPr/>
          </a:p>
        </p:txBody>
      </p:sp>
      <p:sp>
        <p:nvSpPr>
          <p:cNvPr id="3" name="Subtitle 2"/>
          <p:cNvSpPr>
            <a:spLocks noGrp="1"/>
          </p:cNvSpPr>
          <p:nvPr>
            <p:ph type="subTitle" idx="1"/>
          </p:nvPr>
        </p:nvSpPr>
        <p:spPr>
          <a:xfrm>
            <a:off x="4114800" y="3711388"/>
            <a:ext cx="4910328" cy="886968"/>
          </a:xfrm>
        </p:spPr>
        <p:txBody>
          <a:bodyPr/>
          <a:lstStyle>
            <a:lvl1pPr marL="0" indent="0" algn="r" defTabSz="914400" rtl="0" eaLnBrk="1" latinLnBrk="0" hangingPunct="1">
              <a:spcBef>
                <a:spcPct val="20000"/>
              </a:spcBef>
              <a:buClr>
                <a:schemeClr val="accent1"/>
              </a:buClr>
              <a:buSzPct val="90000"/>
              <a:buFont typeface="Wingdings" pitchFamily="2" charset="2"/>
              <a:buNone/>
              <a:defRPr sz="2400" b="1" kern="1200">
                <a:solidFill>
                  <a:schemeClr val="tx1">
                    <a:tint val="75000"/>
                  </a:schemeClr>
                </a:solidFill>
                <a:effectLst>
                  <a:outerShdw blurRad="50800" dist="50800" dir="2700000" algn="tl" rotWithShape="0">
                    <a:schemeClr val="bg1">
                      <a:alpha val="30000"/>
                    </a:schemeClr>
                  </a:outerShdw>
                </a:effectLst>
                <a:latin typeface="+mn-lt"/>
                <a:ea typeface="+mn-ea"/>
                <a:cs typeface="+mn-cs"/>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14" name="Date Placeholder 3"/>
          <p:cNvSpPr>
            <a:spLocks noGrp="1"/>
          </p:cNvSpPr>
          <p:nvPr>
            <p:ph type="dt" sz="half" idx="10"/>
          </p:nvPr>
        </p:nvSpPr>
        <p:spPr/>
        <p:txBody>
          <a:bodyPr/>
          <a:lstStyle>
            <a:lvl1pPr>
              <a:defRPr/>
            </a:lvl1pPr>
          </a:lstStyle>
          <a:p>
            <a:pPr>
              <a:defRPr/>
            </a:pPr>
            <a:endParaRPr lang="en-US"/>
          </a:p>
        </p:txBody>
      </p:sp>
      <p:sp>
        <p:nvSpPr>
          <p:cNvPr id="15" name="Footer Placeholder 4"/>
          <p:cNvSpPr>
            <a:spLocks noGrp="1"/>
          </p:cNvSpPr>
          <p:nvPr>
            <p:ph type="ftr" sz="quarter" idx="11"/>
          </p:nvPr>
        </p:nvSpPr>
        <p:spPr/>
        <p:txBody>
          <a:bodyPr/>
          <a:lstStyle>
            <a:lvl1pPr>
              <a:defRPr/>
            </a:lvl1pPr>
          </a:lstStyle>
          <a:p>
            <a:pPr>
              <a:defRPr/>
            </a:pPr>
            <a:r>
              <a:rPr lang="en-US" smtClean="0"/>
              <a:t>musiceducationconsultants.net/KMEA2013</a:t>
            </a:r>
            <a:endParaRPr lang="en-US"/>
          </a:p>
        </p:txBody>
      </p:sp>
      <p:sp>
        <p:nvSpPr>
          <p:cNvPr id="16" name="Slide Number Placeholder 5"/>
          <p:cNvSpPr>
            <a:spLocks noGrp="1"/>
          </p:cNvSpPr>
          <p:nvPr>
            <p:ph type="sldNum" sz="quarter" idx="12"/>
          </p:nvPr>
        </p:nvSpPr>
        <p:spPr/>
        <p:txBody>
          <a:bodyPr/>
          <a:lstStyle>
            <a:lvl1pPr>
              <a:defRPr/>
            </a:lvl1pPr>
          </a:lstStyle>
          <a:p>
            <a:pPr>
              <a:defRPr/>
            </a:pPr>
            <a:fld id="{2A307359-199F-834A-A871-155F40B6AFB6}"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picTx" preserve="1">
  <p:cSld name="Picture with Caption">
    <p:spTree>
      <p:nvGrpSpPr>
        <p:cNvPr id="1" name=""/>
        <p:cNvGrpSpPr/>
        <p:nvPr/>
      </p:nvGrpSpPr>
      <p:grpSpPr>
        <a:xfrm>
          <a:off x="0" y="0"/>
          <a:ext cx="0" cy="0"/>
          <a:chOff x="0" y="0"/>
          <a:chExt cx="0" cy="0"/>
        </a:xfrm>
      </p:grpSpPr>
      <p:grpSp>
        <p:nvGrpSpPr>
          <p:cNvPr id="5" name="Group 6"/>
          <p:cNvGrpSpPr>
            <a:grpSpLocks/>
          </p:cNvGrpSpPr>
          <p:nvPr/>
        </p:nvGrpSpPr>
        <p:grpSpPr bwMode="auto">
          <a:xfrm>
            <a:off x="0" y="1179513"/>
            <a:ext cx="9144000" cy="44450"/>
            <a:chOff x="0" y="1613647"/>
            <a:chExt cx="9144000" cy="45291"/>
          </a:xfrm>
        </p:grpSpPr>
        <p:cxnSp>
          <p:nvCxnSpPr>
            <p:cNvPr id="6" name="Straight Connector 5"/>
            <p:cNvCxnSpPr/>
            <p:nvPr/>
          </p:nvCxnSpPr>
          <p:spPr>
            <a:xfrm>
              <a:off x="0" y="1657320"/>
              <a:ext cx="9144000" cy="1618"/>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0" y="1613647"/>
              <a:ext cx="9144000" cy="1617"/>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 name="Group 9"/>
          <p:cNvGrpSpPr>
            <a:grpSpLocks/>
          </p:cNvGrpSpPr>
          <p:nvPr/>
        </p:nvGrpSpPr>
        <p:grpSpPr bwMode="auto">
          <a:xfrm>
            <a:off x="0" y="5715000"/>
            <a:ext cx="9144000" cy="46038"/>
            <a:chOff x="0" y="1613647"/>
            <a:chExt cx="9144000" cy="45291"/>
          </a:xfrm>
        </p:grpSpPr>
        <p:cxnSp>
          <p:nvCxnSpPr>
            <p:cNvPr id="9" name="Straight Connector 8"/>
            <p:cNvCxnSpPr/>
            <p:nvPr/>
          </p:nvCxnSpPr>
          <p:spPr>
            <a:xfrm>
              <a:off x="0" y="1657376"/>
              <a:ext cx="9144000" cy="1562"/>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1613647"/>
              <a:ext cx="9144000" cy="156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Oval 10"/>
          <p:cNvSpPr>
            <a:spLocks noChangeAspect="1"/>
          </p:cNvSpPr>
          <p:nvPr/>
        </p:nvSpPr>
        <p:spPr>
          <a:xfrm>
            <a:off x="4285131" y="1116106"/>
            <a:ext cx="4724400" cy="4724400"/>
          </a:xfrm>
          <a:prstGeom prst="ellipse">
            <a:avLst/>
          </a:prstGeom>
          <a:gradFill flip="none" rotWithShape="1">
            <a:gsLst>
              <a:gs pos="0">
                <a:schemeClr val="accent1"/>
              </a:gs>
              <a:gs pos="50000">
                <a:schemeClr val="accent1">
                  <a:lumMod val="75000"/>
                </a:schemeClr>
              </a:gs>
              <a:gs pos="100000">
                <a:schemeClr val="accent1"/>
              </a:gs>
            </a:gsLst>
            <a:lin ang="8400000" scaled="0"/>
            <a:tileRect/>
          </a:gradFill>
          <a:ln>
            <a:noFill/>
          </a:ln>
          <a:effectLst>
            <a:outerShdw blurRad="50800" dist="38100" dir="5400000" algn="t" rotWithShape="0">
              <a:prstClr val="black">
                <a:alpha val="40000"/>
              </a:prstClr>
            </a:outerShdw>
          </a:effectLst>
          <a:scene3d>
            <a:camera prst="orthographicFront"/>
            <a:lightRig rig="chilly" dir="t">
              <a:rot lat="0" lon="0" rev="16800000"/>
            </a:lightRig>
          </a:scene3d>
          <a:sp3d>
            <a:bevelT w="127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sz="1800"/>
          </a:p>
        </p:txBody>
      </p:sp>
      <p:sp>
        <p:nvSpPr>
          <p:cNvPr id="2" name="Title 1"/>
          <p:cNvSpPr>
            <a:spLocks noGrp="1"/>
          </p:cNvSpPr>
          <p:nvPr>
            <p:ph type="title"/>
          </p:nvPr>
        </p:nvSpPr>
        <p:spPr>
          <a:xfrm>
            <a:off x="457200" y="1524000"/>
            <a:ext cx="3581400" cy="1252538"/>
          </a:xfrm>
        </p:spPr>
        <p:txBody>
          <a:bodyPr anchor="b"/>
          <a:lstStyle>
            <a:lvl1pPr algn="l">
              <a:defRPr sz="3600" b="1"/>
            </a:lvl1pPr>
          </a:lstStyle>
          <a:p>
            <a:r>
              <a:rPr lang="en-US" smtClean="0"/>
              <a:t>Click to edit Master title style</a:t>
            </a:r>
            <a:endParaRPr/>
          </a:p>
        </p:txBody>
      </p:sp>
      <p:sp>
        <p:nvSpPr>
          <p:cNvPr id="4" name="Text Placeholder 3"/>
          <p:cNvSpPr>
            <a:spLocks noGrp="1"/>
          </p:cNvSpPr>
          <p:nvPr>
            <p:ph type="body" sz="half" idx="2"/>
          </p:nvPr>
        </p:nvSpPr>
        <p:spPr>
          <a:xfrm>
            <a:off x="457200" y="2895600"/>
            <a:ext cx="3581400" cy="2438400"/>
          </a:xfrm>
        </p:spPr>
        <p:txBody>
          <a:bodyPr/>
          <a:lstStyle>
            <a:lvl1pPr marL="0" indent="0" algn="l">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3" name="Picture Placeholder 2"/>
          <p:cNvSpPr>
            <a:spLocks noGrp="1"/>
          </p:cNvSpPr>
          <p:nvPr>
            <p:ph type="pic" idx="1"/>
          </p:nvPr>
        </p:nvSpPr>
        <p:spPr>
          <a:xfrm>
            <a:off x="4473386" y="1148001"/>
            <a:ext cx="4434840" cy="4434987"/>
          </a:xfrm>
          <a:prstGeom prst="ellipse">
            <a:avLst/>
          </a:prstGeom>
          <a:effectLst>
            <a:innerShdw blurRad="63500" dist="50800" dir="18900000">
              <a:prstClr val="black">
                <a:alpha val="30000"/>
              </a:prstClr>
            </a:innerShdw>
          </a:effectLst>
        </p:spPr>
        <p:txBody>
          <a:bodyPr/>
          <a:lstStyle>
            <a:lvl1pPr marL="342900" indent="-342900" algn="r" defTabSz="914400" rtl="0" eaLnBrk="1" latinLnBrk="0" hangingPunct="1">
              <a:spcBef>
                <a:spcPct val="20000"/>
              </a:spcBef>
              <a:buClr>
                <a:schemeClr val="accent1"/>
              </a:buClr>
              <a:buSzPct val="90000"/>
              <a:buFont typeface="Wingdings" pitchFamily="2" charset="2"/>
              <a:buNone/>
              <a:defRPr sz="1800" b="1" kern="1200">
                <a:solidFill>
                  <a:schemeClr val="tx1"/>
                </a:solidFill>
                <a:effectLst>
                  <a:outerShdw blurRad="50800" dist="50800" dir="2700000" algn="tl" rotWithShape="0">
                    <a:schemeClr val="bg1">
                      <a:alpha val="30000"/>
                    </a:schemeClr>
                  </a:outerShdw>
                </a:effectLst>
                <a:latin typeface="+mn-lt"/>
                <a:ea typeface="+mn-ea"/>
                <a:cs typeface="+mn-cs"/>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noProof="0"/>
          </a:p>
        </p:txBody>
      </p:sp>
      <p:sp>
        <p:nvSpPr>
          <p:cNvPr id="12" name="Date Placeholder 4"/>
          <p:cNvSpPr>
            <a:spLocks noGrp="1"/>
          </p:cNvSpPr>
          <p:nvPr>
            <p:ph type="dt" sz="half" idx="10"/>
          </p:nvPr>
        </p:nvSpPr>
        <p:spPr/>
        <p:txBody>
          <a:bodyPr/>
          <a:lstStyle>
            <a:lvl1pPr>
              <a:defRPr/>
            </a:lvl1pPr>
          </a:lstStyle>
          <a:p>
            <a:pPr>
              <a:defRPr/>
            </a:pPr>
            <a:endParaRPr lang="en-US"/>
          </a:p>
        </p:txBody>
      </p:sp>
      <p:sp>
        <p:nvSpPr>
          <p:cNvPr id="13" name="Footer Placeholder 5"/>
          <p:cNvSpPr>
            <a:spLocks noGrp="1"/>
          </p:cNvSpPr>
          <p:nvPr>
            <p:ph type="ftr" sz="quarter" idx="11"/>
          </p:nvPr>
        </p:nvSpPr>
        <p:spPr/>
        <p:txBody>
          <a:bodyPr/>
          <a:lstStyle>
            <a:lvl1pPr>
              <a:defRPr/>
            </a:lvl1pPr>
          </a:lstStyle>
          <a:p>
            <a:pPr>
              <a:defRPr/>
            </a:pPr>
            <a:r>
              <a:rPr lang="en-US" smtClean="0"/>
              <a:t>musiceducationconsultants.net/KMEA2013</a:t>
            </a:r>
            <a:endParaRPr lang="en-US"/>
          </a:p>
        </p:txBody>
      </p:sp>
      <p:sp>
        <p:nvSpPr>
          <p:cNvPr id="14" name="Slide Number Placeholder 6"/>
          <p:cNvSpPr>
            <a:spLocks noGrp="1"/>
          </p:cNvSpPr>
          <p:nvPr>
            <p:ph type="sldNum" sz="quarter" idx="12"/>
          </p:nvPr>
        </p:nvSpPr>
        <p:spPr/>
        <p:txBody>
          <a:bodyPr/>
          <a:lstStyle>
            <a:lvl1pPr>
              <a:defRPr/>
            </a:lvl1pPr>
          </a:lstStyle>
          <a:p>
            <a:pPr>
              <a:defRPr/>
            </a:pPr>
            <a:fld id="{3257BEF1-F549-B04C-9432-791EBEC5BFA8}"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x" preserve="1">
  <p:cSld name="Title and Vertical Text">
    <p:spTree>
      <p:nvGrpSpPr>
        <p:cNvPr id="1" name=""/>
        <p:cNvGrpSpPr/>
        <p:nvPr/>
      </p:nvGrpSpPr>
      <p:grpSpPr>
        <a:xfrm>
          <a:off x="0" y="0"/>
          <a:ext cx="0" cy="0"/>
          <a:chOff x="0" y="0"/>
          <a:chExt cx="0" cy="0"/>
        </a:xfrm>
      </p:grpSpPr>
      <p:grpSp>
        <p:nvGrpSpPr>
          <p:cNvPr id="4" name="Group 6"/>
          <p:cNvGrpSpPr>
            <a:grpSpLocks/>
          </p:cNvGrpSpPr>
          <p:nvPr/>
        </p:nvGrpSpPr>
        <p:grpSpPr bwMode="auto">
          <a:xfrm>
            <a:off x="0" y="1584325"/>
            <a:ext cx="9144000" cy="44450"/>
            <a:chOff x="0" y="1613647"/>
            <a:chExt cx="9144000" cy="45291"/>
          </a:xfrm>
        </p:grpSpPr>
        <p:cxnSp>
          <p:nvCxnSpPr>
            <p:cNvPr id="5" name="Straight Connector 4"/>
            <p:cNvCxnSpPr/>
            <p:nvPr/>
          </p:nvCxnSpPr>
          <p:spPr>
            <a:xfrm>
              <a:off x="0" y="1657321"/>
              <a:ext cx="9144000" cy="1617"/>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0" y="1613647"/>
              <a:ext cx="9144000" cy="161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US" smtClean="0"/>
              <a:t>Click to edit Master title style</a:t>
            </a:r>
            <a:endParaRPr/>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r>
              <a:rPr lang="en-US" smtClean="0"/>
              <a:t>musiceducationconsultants.net/KMEA2013</a:t>
            </a:r>
            <a:endParaRPr lang="en-US"/>
          </a:p>
        </p:txBody>
      </p:sp>
      <p:sp>
        <p:nvSpPr>
          <p:cNvPr id="9" name="Slide Number Placeholder 5"/>
          <p:cNvSpPr>
            <a:spLocks noGrp="1"/>
          </p:cNvSpPr>
          <p:nvPr>
            <p:ph type="sldNum" sz="quarter" idx="12"/>
          </p:nvPr>
        </p:nvSpPr>
        <p:spPr/>
        <p:txBody>
          <a:bodyPr/>
          <a:lstStyle>
            <a:lvl1pPr>
              <a:defRPr/>
            </a:lvl1pPr>
          </a:lstStyle>
          <a:p>
            <a:pPr>
              <a:defRPr/>
            </a:pPr>
            <a:fld id="{66EE91F0-8077-8744-B87F-5EE4E5EAC3F7}"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vertTitleAndTx" preserve="1">
  <p:cSld name="Vertical Title and Text">
    <p:spTree>
      <p:nvGrpSpPr>
        <p:cNvPr id="1" name=""/>
        <p:cNvGrpSpPr/>
        <p:nvPr/>
      </p:nvGrpSpPr>
      <p:grpSpPr>
        <a:xfrm>
          <a:off x="0" y="0"/>
          <a:ext cx="0" cy="0"/>
          <a:chOff x="0" y="0"/>
          <a:chExt cx="0" cy="0"/>
        </a:xfrm>
      </p:grpSpPr>
      <p:grpSp>
        <p:nvGrpSpPr>
          <p:cNvPr id="4" name="Group 6"/>
          <p:cNvGrpSpPr>
            <a:grpSpLocks/>
          </p:cNvGrpSpPr>
          <p:nvPr/>
        </p:nvGrpSpPr>
        <p:grpSpPr bwMode="auto">
          <a:xfrm rot="5400000">
            <a:off x="4065588" y="3406775"/>
            <a:ext cx="6858000" cy="44450"/>
            <a:chOff x="0" y="1613647"/>
            <a:chExt cx="9144000" cy="45291"/>
          </a:xfrm>
        </p:grpSpPr>
        <p:cxnSp>
          <p:nvCxnSpPr>
            <p:cNvPr id="5" name="Straight Connector 4"/>
            <p:cNvCxnSpPr/>
            <p:nvPr/>
          </p:nvCxnSpPr>
          <p:spPr>
            <a:xfrm>
              <a:off x="-23284" y="1692907"/>
              <a:ext cx="9144001" cy="1617"/>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23283" y="1649233"/>
              <a:ext cx="9144001" cy="161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Vertical Title 1"/>
          <p:cNvSpPr>
            <a:spLocks noGrp="1"/>
          </p:cNvSpPr>
          <p:nvPr>
            <p:ph type="title" orient="vert"/>
          </p:nvPr>
        </p:nvSpPr>
        <p:spPr>
          <a:xfrm>
            <a:off x="7556500" y="609600"/>
            <a:ext cx="1587500" cy="5516563"/>
          </a:xfrm>
        </p:spPr>
        <p:txBody>
          <a:bodyPr vert="eaVert"/>
          <a:lstStyle/>
          <a:p>
            <a:r>
              <a:rPr lang="en-US" smtClean="0"/>
              <a:t>Click to edit Master title style</a:t>
            </a:r>
            <a:endParaRPr/>
          </a:p>
        </p:txBody>
      </p:sp>
      <p:sp>
        <p:nvSpPr>
          <p:cNvPr id="3" name="Vertical Text Placeholder 2"/>
          <p:cNvSpPr>
            <a:spLocks noGrp="1"/>
          </p:cNvSpPr>
          <p:nvPr>
            <p:ph type="body" orient="vert" idx="1"/>
          </p:nvPr>
        </p:nvSpPr>
        <p:spPr>
          <a:xfrm>
            <a:off x="457200" y="609600"/>
            <a:ext cx="6629400" cy="5516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3"/>
          <p:cNvSpPr>
            <a:spLocks noGrp="1"/>
          </p:cNvSpPr>
          <p:nvPr>
            <p:ph type="dt" sz="half" idx="10"/>
          </p:nvPr>
        </p:nvSpPr>
        <p:spPr>
          <a:xfrm>
            <a:off x="7556500" y="6356350"/>
            <a:ext cx="1147763" cy="365125"/>
          </a:xfrm>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r>
              <a:rPr lang="en-US" smtClean="0"/>
              <a:t>musiceducationconsultants.net/KMEA2013</a:t>
            </a:r>
            <a:endParaRPr lang="en-US"/>
          </a:p>
        </p:txBody>
      </p:sp>
      <p:sp>
        <p:nvSpPr>
          <p:cNvPr id="9" name="Slide Number Placeholder 5"/>
          <p:cNvSpPr>
            <a:spLocks noGrp="1"/>
          </p:cNvSpPr>
          <p:nvPr>
            <p:ph type="sldNum" sz="quarter" idx="12"/>
          </p:nvPr>
        </p:nvSpPr>
        <p:spPr/>
        <p:txBody>
          <a:bodyPr/>
          <a:lstStyle>
            <a:lvl1pPr>
              <a:defRPr/>
            </a:lvl1pPr>
          </a:lstStyle>
          <a:p>
            <a:pPr>
              <a:defRPr/>
            </a:pPr>
            <a:fld id="{AFDFF5DC-2174-C94D-B009-222EA3076543}"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Title and Content">
    <p:spTree>
      <p:nvGrpSpPr>
        <p:cNvPr id="1" name=""/>
        <p:cNvGrpSpPr/>
        <p:nvPr/>
      </p:nvGrpSpPr>
      <p:grpSpPr>
        <a:xfrm>
          <a:off x="0" y="0"/>
          <a:ext cx="0" cy="0"/>
          <a:chOff x="0" y="0"/>
          <a:chExt cx="0" cy="0"/>
        </a:xfrm>
      </p:grpSpPr>
      <p:grpSp>
        <p:nvGrpSpPr>
          <p:cNvPr id="4" name="Group 10"/>
          <p:cNvGrpSpPr>
            <a:grpSpLocks/>
          </p:cNvGrpSpPr>
          <p:nvPr/>
        </p:nvGrpSpPr>
        <p:grpSpPr bwMode="auto">
          <a:xfrm>
            <a:off x="0" y="1584325"/>
            <a:ext cx="9144000" cy="44450"/>
            <a:chOff x="0" y="1613647"/>
            <a:chExt cx="9144000" cy="45291"/>
          </a:xfrm>
        </p:grpSpPr>
        <p:cxnSp>
          <p:nvCxnSpPr>
            <p:cNvPr id="5" name="Straight Connector 4"/>
            <p:cNvCxnSpPr/>
            <p:nvPr/>
          </p:nvCxnSpPr>
          <p:spPr>
            <a:xfrm>
              <a:off x="0" y="1657321"/>
              <a:ext cx="9144000" cy="1617"/>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0" y="1613647"/>
              <a:ext cx="9144000" cy="161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idx="1"/>
          </p:nvPr>
        </p:nvSpPr>
        <p:spPr/>
        <p:txBody>
          <a:bodyPr/>
          <a:lstStyle>
            <a:lvl1pPr>
              <a:spcBef>
                <a:spcPts val="2000"/>
              </a:spcBef>
              <a:defRPr/>
            </a:lvl1pPr>
            <a:lvl2pPr>
              <a:spcBef>
                <a:spcPts val="600"/>
              </a:spcBef>
              <a:defRPr/>
            </a:lvl2pPr>
            <a:lvl3pPr>
              <a:spcBef>
                <a:spcPts val="600"/>
              </a:spcBef>
              <a:defRPr/>
            </a:lvl3pPr>
            <a:lvl4pPr>
              <a:spcBef>
                <a:spcPts val="600"/>
              </a:spcBef>
              <a:defRPr/>
            </a:lvl4pPr>
            <a:lvl5pPr>
              <a:spcBef>
                <a:spcPts val="600"/>
              </a:spcBef>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7" name="Date Placeholder 3"/>
          <p:cNvSpPr>
            <a:spLocks noGrp="1"/>
          </p:cNvSpPr>
          <p:nvPr>
            <p:ph type="dt" sz="half" idx="10"/>
          </p:nvPr>
        </p:nvSpPr>
        <p:spPr/>
        <p:txBody>
          <a:bodyPr/>
          <a:lstStyle>
            <a:lvl1pPr>
              <a:defRPr/>
            </a:lvl1pPr>
          </a:lstStyle>
          <a:p>
            <a:pPr>
              <a:defRPr/>
            </a:pPr>
            <a:endParaRPr lang="en-US"/>
          </a:p>
        </p:txBody>
      </p:sp>
      <p:sp>
        <p:nvSpPr>
          <p:cNvPr id="8" name="Footer Placeholder 4"/>
          <p:cNvSpPr>
            <a:spLocks noGrp="1"/>
          </p:cNvSpPr>
          <p:nvPr>
            <p:ph type="ftr" sz="quarter" idx="11"/>
          </p:nvPr>
        </p:nvSpPr>
        <p:spPr/>
        <p:txBody>
          <a:bodyPr/>
          <a:lstStyle>
            <a:lvl1pPr>
              <a:defRPr/>
            </a:lvl1pPr>
          </a:lstStyle>
          <a:p>
            <a:pPr>
              <a:defRPr/>
            </a:pPr>
            <a:r>
              <a:rPr lang="en-US" smtClean="0"/>
              <a:t>musiceducationconsultants.net/KMEA2013</a:t>
            </a:r>
            <a:endParaRPr lang="en-US"/>
          </a:p>
        </p:txBody>
      </p:sp>
      <p:sp>
        <p:nvSpPr>
          <p:cNvPr id="9" name="Slide Number Placeholder 5"/>
          <p:cNvSpPr>
            <a:spLocks noGrp="1"/>
          </p:cNvSpPr>
          <p:nvPr>
            <p:ph type="sldNum" sz="quarter" idx="12"/>
          </p:nvPr>
        </p:nvSpPr>
        <p:spPr/>
        <p:txBody>
          <a:bodyPr/>
          <a:lstStyle>
            <a:lvl1pPr>
              <a:defRPr/>
            </a:lvl1pPr>
          </a:lstStyle>
          <a:p>
            <a:pPr>
              <a:defRPr/>
            </a:pPr>
            <a:fld id="{5AF48E77-EE1D-8744-985E-164F1E0A6E45}"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Title Slide with Picture">
    <p:spTree>
      <p:nvGrpSpPr>
        <p:cNvPr id="1" name=""/>
        <p:cNvGrpSpPr/>
        <p:nvPr/>
      </p:nvGrpSpPr>
      <p:grpSpPr>
        <a:xfrm>
          <a:off x="0" y="0"/>
          <a:ext cx="0" cy="0"/>
          <a:chOff x="0" y="0"/>
          <a:chExt cx="0" cy="0"/>
        </a:xfrm>
      </p:grpSpPr>
      <p:grpSp>
        <p:nvGrpSpPr>
          <p:cNvPr id="5" name="Group 6"/>
          <p:cNvGrpSpPr>
            <a:grpSpLocks/>
          </p:cNvGrpSpPr>
          <p:nvPr/>
        </p:nvGrpSpPr>
        <p:grpSpPr bwMode="auto">
          <a:xfrm>
            <a:off x="0" y="1460500"/>
            <a:ext cx="9144000" cy="46038"/>
            <a:chOff x="0" y="1613647"/>
            <a:chExt cx="9144000" cy="45291"/>
          </a:xfrm>
        </p:grpSpPr>
        <p:cxnSp>
          <p:nvCxnSpPr>
            <p:cNvPr id="6" name="Straight Connector 5"/>
            <p:cNvCxnSpPr/>
            <p:nvPr/>
          </p:nvCxnSpPr>
          <p:spPr>
            <a:xfrm>
              <a:off x="0" y="1657376"/>
              <a:ext cx="9144000" cy="1562"/>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0" y="1613647"/>
              <a:ext cx="9144000" cy="156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8" name="Group 9"/>
          <p:cNvGrpSpPr>
            <a:grpSpLocks/>
          </p:cNvGrpSpPr>
          <p:nvPr/>
        </p:nvGrpSpPr>
        <p:grpSpPr bwMode="auto">
          <a:xfrm>
            <a:off x="0" y="4953000"/>
            <a:ext cx="9144000" cy="46038"/>
            <a:chOff x="0" y="1613647"/>
            <a:chExt cx="9144000" cy="45291"/>
          </a:xfrm>
        </p:grpSpPr>
        <p:cxnSp>
          <p:nvCxnSpPr>
            <p:cNvPr id="9" name="Straight Connector 8"/>
            <p:cNvCxnSpPr/>
            <p:nvPr/>
          </p:nvCxnSpPr>
          <p:spPr>
            <a:xfrm>
              <a:off x="0" y="1657376"/>
              <a:ext cx="9144000" cy="1562"/>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a:off x="0" y="1613647"/>
              <a:ext cx="9144000" cy="156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11" name="Oval 10"/>
          <p:cNvSpPr>
            <a:spLocks noChangeAspect="1"/>
          </p:cNvSpPr>
          <p:nvPr/>
        </p:nvSpPr>
        <p:spPr>
          <a:xfrm>
            <a:off x="134471" y="685800"/>
            <a:ext cx="5268049" cy="5268049"/>
          </a:xfrm>
          <a:prstGeom prst="ellipse">
            <a:avLst/>
          </a:prstGeom>
          <a:gradFill flip="none" rotWithShape="1">
            <a:gsLst>
              <a:gs pos="0">
                <a:schemeClr val="accent1"/>
              </a:gs>
              <a:gs pos="50000">
                <a:schemeClr val="accent1">
                  <a:lumMod val="75000"/>
                </a:schemeClr>
              </a:gs>
              <a:gs pos="100000">
                <a:schemeClr val="accent1"/>
              </a:gs>
            </a:gsLst>
            <a:lin ang="8400000" scaled="0"/>
            <a:tileRect/>
          </a:gradFill>
          <a:ln>
            <a:noFill/>
          </a:ln>
          <a:effectLst>
            <a:outerShdw blurRad="50800" dist="38100" dir="5400000" algn="t" rotWithShape="0">
              <a:prstClr val="black">
                <a:alpha val="40000"/>
              </a:prstClr>
            </a:outerShdw>
          </a:effectLst>
          <a:scene3d>
            <a:camera prst="orthographicFront"/>
            <a:lightRig rig="chilly" dir="t">
              <a:rot lat="0" lon="0" rev="16800000"/>
            </a:lightRig>
          </a:scene3d>
          <a:sp3d>
            <a:bevelT w="12700" h="38100"/>
          </a:sp3d>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12" name="Oval 11"/>
          <p:cNvSpPr/>
          <p:nvPr/>
        </p:nvSpPr>
        <p:spPr>
          <a:xfrm>
            <a:off x="229676" y="712694"/>
            <a:ext cx="4983480" cy="4983480"/>
          </a:xfrm>
          <a:prstGeom prst="ellipse">
            <a:avLst/>
          </a:prstGeom>
          <a:gradFill flip="none" rotWithShape="1">
            <a:gsLst>
              <a:gs pos="0">
                <a:schemeClr val="accent2">
                  <a:alpha val="30000"/>
                </a:schemeClr>
              </a:gs>
              <a:gs pos="100000">
                <a:schemeClr val="accent2">
                  <a:lumMod val="75000"/>
                  <a:alpha val="30000"/>
                </a:schemeClr>
              </a:gs>
            </a:gsLst>
            <a:lin ang="2700000" scaled="1"/>
            <a:tileRect/>
          </a:gradFill>
          <a:ln>
            <a:noFill/>
          </a:ln>
          <a:effectLst>
            <a:innerShdw blurRad="38100" dist="12700" dir="2700000">
              <a:prstClr val="black">
                <a:alpha val="30000"/>
              </a:prstClr>
            </a:innerShdw>
          </a:effectLst>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a:p>
        </p:txBody>
      </p:sp>
      <p:sp>
        <p:nvSpPr>
          <p:cNvPr id="2" name="Title 1"/>
          <p:cNvSpPr>
            <a:spLocks noGrp="1"/>
          </p:cNvSpPr>
          <p:nvPr>
            <p:ph type="ctrTitle"/>
          </p:nvPr>
        </p:nvSpPr>
        <p:spPr>
          <a:xfrm>
            <a:off x="5365376" y="1573306"/>
            <a:ext cx="3653117" cy="2133600"/>
          </a:xfrm>
        </p:spPr>
        <p:txBody>
          <a:bodyPr anchor="b" anchorCtr="0"/>
          <a:lstStyle>
            <a:lvl1pPr algn="r">
              <a:defRPr/>
            </a:lvl1pPr>
          </a:lstStyle>
          <a:p>
            <a:r>
              <a:rPr lang="en-US" smtClean="0"/>
              <a:t>Click to edit Master title style</a:t>
            </a:r>
            <a:endParaRPr/>
          </a:p>
        </p:txBody>
      </p:sp>
      <p:sp>
        <p:nvSpPr>
          <p:cNvPr id="3" name="Subtitle 2"/>
          <p:cNvSpPr>
            <a:spLocks noGrp="1"/>
          </p:cNvSpPr>
          <p:nvPr>
            <p:ph type="subTitle" idx="1"/>
          </p:nvPr>
        </p:nvSpPr>
        <p:spPr>
          <a:xfrm>
            <a:off x="5365376" y="3998259"/>
            <a:ext cx="3653117" cy="883024"/>
          </a:xfrm>
        </p:spPr>
        <p:txBody>
          <a:bodyPr/>
          <a:lstStyle>
            <a:lvl1pPr marL="0" indent="0" algn="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a:p>
        </p:txBody>
      </p:sp>
      <p:sp>
        <p:nvSpPr>
          <p:cNvPr id="18" name="Picture Placeholder 24"/>
          <p:cNvSpPr>
            <a:spLocks noGrp="1"/>
          </p:cNvSpPr>
          <p:nvPr>
            <p:ph type="pic" sz="quarter" idx="13"/>
          </p:nvPr>
        </p:nvSpPr>
        <p:spPr>
          <a:xfrm>
            <a:off x="241232" y="716992"/>
            <a:ext cx="4906459" cy="4852935"/>
          </a:xfrm>
          <a:prstGeom prst="ellipse">
            <a:avLst/>
          </a:prstGeom>
          <a:effectLst>
            <a:innerShdw blurRad="63500" dist="50800" dir="16200000">
              <a:prstClr val="black">
                <a:alpha val="30000"/>
              </a:prstClr>
            </a:innerShdw>
          </a:effectLst>
        </p:spPr>
        <p:txBody>
          <a:bodyPr/>
          <a:lstStyle>
            <a:lvl1pPr algn="r">
              <a:buNone/>
              <a:defRPr sz="1800"/>
            </a:lvl1pPr>
          </a:lstStyle>
          <a:p>
            <a:pPr lvl="0"/>
            <a:r>
              <a:rPr lang="en-US" noProof="0" smtClean="0"/>
              <a:t>Click icon to add picture</a:t>
            </a:r>
            <a:endParaRPr noProof="0"/>
          </a:p>
        </p:txBody>
      </p:sp>
      <p:sp>
        <p:nvSpPr>
          <p:cNvPr id="13" name="Date Placeholder 3"/>
          <p:cNvSpPr>
            <a:spLocks noGrp="1"/>
          </p:cNvSpPr>
          <p:nvPr>
            <p:ph type="dt" sz="half" idx="14"/>
          </p:nvPr>
        </p:nvSpPr>
        <p:spPr/>
        <p:txBody>
          <a:bodyPr/>
          <a:lstStyle>
            <a:lvl1pPr>
              <a:defRPr/>
            </a:lvl1pPr>
          </a:lstStyle>
          <a:p>
            <a:pPr>
              <a:defRPr/>
            </a:pPr>
            <a:endParaRPr lang="en-US"/>
          </a:p>
        </p:txBody>
      </p:sp>
      <p:sp>
        <p:nvSpPr>
          <p:cNvPr id="14" name="Footer Placeholder 4"/>
          <p:cNvSpPr>
            <a:spLocks noGrp="1"/>
          </p:cNvSpPr>
          <p:nvPr>
            <p:ph type="ftr" sz="quarter" idx="15"/>
          </p:nvPr>
        </p:nvSpPr>
        <p:spPr>
          <a:xfrm>
            <a:off x="3124200" y="6356350"/>
            <a:ext cx="2895600" cy="365125"/>
          </a:xfrm>
        </p:spPr>
        <p:txBody>
          <a:bodyPr/>
          <a:lstStyle>
            <a:lvl1pPr algn="ctr">
              <a:defRPr/>
            </a:lvl1pPr>
          </a:lstStyle>
          <a:p>
            <a:pPr>
              <a:defRPr/>
            </a:pPr>
            <a:r>
              <a:rPr lang="en-US" smtClean="0"/>
              <a:t>musiceducationconsultants.net/KMEA2013</a:t>
            </a:r>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reserve="1">
  <p:cSld name="Section Header">
    <p:spTree>
      <p:nvGrpSpPr>
        <p:cNvPr id="1" name=""/>
        <p:cNvGrpSpPr/>
        <p:nvPr/>
      </p:nvGrpSpPr>
      <p:grpSpPr>
        <a:xfrm>
          <a:off x="0" y="0"/>
          <a:ext cx="0" cy="0"/>
          <a:chOff x="0" y="0"/>
          <a:chExt cx="0" cy="0"/>
        </a:xfrm>
      </p:grpSpPr>
      <p:grpSp>
        <p:nvGrpSpPr>
          <p:cNvPr id="4" name="Group 7"/>
          <p:cNvGrpSpPr>
            <a:grpSpLocks/>
          </p:cNvGrpSpPr>
          <p:nvPr/>
        </p:nvGrpSpPr>
        <p:grpSpPr bwMode="auto">
          <a:xfrm>
            <a:off x="0" y="1447800"/>
            <a:ext cx="9144000" cy="46038"/>
            <a:chOff x="0" y="1613647"/>
            <a:chExt cx="9144000" cy="45291"/>
          </a:xfrm>
        </p:grpSpPr>
        <p:cxnSp>
          <p:nvCxnSpPr>
            <p:cNvPr id="5" name="Straight Connector 4"/>
            <p:cNvCxnSpPr/>
            <p:nvPr/>
          </p:nvCxnSpPr>
          <p:spPr>
            <a:xfrm>
              <a:off x="0" y="1657376"/>
              <a:ext cx="9144000" cy="1562"/>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a:off x="0" y="1613647"/>
              <a:ext cx="9144000" cy="1562"/>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7" name="Group 10"/>
          <p:cNvGrpSpPr>
            <a:grpSpLocks/>
          </p:cNvGrpSpPr>
          <p:nvPr/>
        </p:nvGrpSpPr>
        <p:grpSpPr bwMode="auto">
          <a:xfrm>
            <a:off x="0" y="4940300"/>
            <a:ext cx="9144000" cy="44450"/>
            <a:chOff x="0" y="1613647"/>
            <a:chExt cx="9144000" cy="45291"/>
          </a:xfrm>
        </p:grpSpPr>
        <p:cxnSp>
          <p:nvCxnSpPr>
            <p:cNvPr id="8" name="Straight Connector 7"/>
            <p:cNvCxnSpPr/>
            <p:nvPr/>
          </p:nvCxnSpPr>
          <p:spPr>
            <a:xfrm>
              <a:off x="0" y="1657321"/>
              <a:ext cx="9144000" cy="1617"/>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613647"/>
              <a:ext cx="9144000" cy="161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457200" y="2133600"/>
            <a:ext cx="8228013" cy="1362075"/>
          </a:xfrm>
        </p:spPr>
        <p:txBody>
          <a:bodyPr anchor="b" anchorCtr="0"/>
          <a:lstStyle>
            <a:lvl1pPr algn="ctr">
              <a:defRPr sz="4800" b="1" cap="none" baseline="0"/>
            </a:lvl1pPr>
          </a:lstStyle>
          <a:p>
            <a:r>
              <a:rPr lang="en-US" smtClean="0"/>
              <a:t>Click to edit Master title style</a:t>
            </a:r>
            <a:endParaRPr/>
          </a:p>
        </p:txBody>
      </p:sp>
      <p:sp>
        <p:nvSpPr>
          <p:cNvPr id="3" name="Text Placeholder 2"/>
          <p:cNvSpPr>
            <a:spLocks noGrp="1"/>
          </p:cNvSpPr>
          <p:nvPr>
            <p:ph type="body" idx="1"/>
          </p:nvPr>
        </p:nvSpPr>
        <p:spPr>
          <a:xfrm>
            <a:off x="457200" y="3529013"/>
            <a:ext cx="8228013" cy="1347787"/>
          </a:xfrm>
        </p:spPr>
        <p:txBody>
          <a:bodyPr anchor="t" anchorCtr="0"/>
          <a:lstStyle>
            <a:lvl1pPr marL="0" indent="0" algn="ctr">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0" name="Date Placeholder 3"/>
          <p:cNvSpPr>
            <a:spLocks noGrp="1"/>
          </p:cNvSpPr>
          <p:nvPr>
            <p:ph type="dt" sz="half" idx="10"/>
          </p:nvPr>
        </p:nvSpPr>
        <p:spPr/>
        <p:txBody>
          <a:bodyPr/>
          <a:lstStyle>
            <a:lvl1pPr>
              <a:defRPr/>
            </a:lvl1pPr>
          </a:lstStyle>
          <a:p>
            <a:pPr>
              <a:defRPr/>
            </a:pPr>
            <a:endParaRPr lang="en-US"/>
          </a:p>
        </p:txBody>
      </p:sp>
      <p:sp>
        <p:nvSpPr>
          <p:cNvPr id="11" name="Footer Placeholder 4"/>
          <p:cNvSpPr>
            <a:spLocks noGrp="1"/>
          </p:cNvSpPr>
          <p:nvPr>
            <p:ph type="ftr" sz="quarter" idx="11"/>
          </p:nvPr>
        </p:nvSpPr>
        <p:spPr/>
        <p:txBody>
          <a:bodyPr/>
          <a:lstStyle>
            <a:lvl1pPr>
              <a:defRPr/>
            </a:lvl1pPr>
          </a:lstStyle>
          <a:p>
            <a:pPr>
              <a:defRPr/>
            </a:pPr>
            <a:r>
              <a:rPr lang="en-US" smtClean="0"/>
              <a:t>musiceducationconsultants.net/KMEA2013</a:t>
            </a:r>
            <a:endParaRPr lang="en-US"/>
          </a:p>
        </p:txBody>
      </p:sp>
      <p:sp>
        <p:nvSpPr>
          <p:cNvPr id="12" name="Slide Number Placeholder 5"/>
          <p:cNvSpPr>
            <a:spLocks noGrp="1"/>
          </p:cNvSpPr>
          <p:nvPr>
            <p:ph type="sldNum" sz="quarter" idx="12"/>
          </p:nvPr>
        </p:nvSpPr>
        <p:spPr/>
        <p:txBody>
          <a:bodyPr/>
          <a:lstStyle>
            <a:lvl1pPr>
              <a:defRPr/>
            </a:lvl1pPr>
          </a:lstStyle>
          <a:p>
            <a:pPr>
              <a:defRPr/>
            </a:pPr>
            <a:fld id="{0BA6B2A3-6FBA-2B4B-9F3F-31162131402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Obj" preserve="1">
  <p:cSld name="Two Content">
    <p:spTree>
      <p:nvGrpSpPr>
        <p:cNvPr id="1" name=""/>
        <p:cNvGrpSpPr/>
        <p:nvPr/>
      </p:nvGrpSpPr>
      <p:grpSpPr>
        <a:xfrm>
          <a:off x="0" y="0"/>
          <a:ext cx="0" cy="0"/>
          <a:chOff x="0" y="0"/>
          <a:chExt cx="0" cy="0"/>
        </a:xfrm>
      </p:grpSpPr>
      <p:grpSp>
        <p:nvGrpSpPr>
          <p:cNvPr id="5" name="Group 16"/>
          <p:cNvGrpSpPr>
            <a:grpSpLocks/>
          </p:cNvGrpSpPr>
          <p:nvPr/>
        </p:nvGrpSpPr>
        <p:grpSpPr bwMode="auto">
          <a:xfrm>
            <a:off x="0" y="1584325"/>
            <a:ext cx="9144000" cy="44450"/>
            <a:chOff x="0" y="1613647"/>
            <a:chExt cx="9144000" cy="45291"/>
          </a:xfrm>
        </p:grpSpPr>
        <p:cxnSp>
          <p:nvCxnSpPr>
            <p:cNvPr id="6" name="Straight Connector 5"/>
            <p:cNvCxnSpPr/>
            <p:nvPr/>
          </p:nvCxnSpPr>
          <p:spPr>
            <a:xfrm>
              <a:off x="0" y="1657321"/>
              <a:ext cx="9144000" cy="1617"/>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0" y="1613647"/>
              <a:ext cx="9144000" cy="161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US" smtClean="0"/>
              <a:t>Click to edit Master title style</a:t>
            </a:r>
            <a:endParaRPr/>
          </a:p>
        </p:txBody>
      </p:sp>
      <p:sp>
        <p:nvSpPr>
          <p:cNvPr id="3" name="Content Placeholder 2"/>
          <p:cNvSpPr>
            <a:spLocks noGrp="1"/>
          </p:cNvSpPr>
          <p:nvPr>
            <p:ph sz="half" idx="1"/>
          </p:nvPr>
        </p:nvSpPr>
        <p:spPr>
          <a:xfrm>
            <a:off x="457200" y="2057401"/>
            <a:ext cx="3931920" cy="3980328"/>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Content Placeholder 3"/>
          <p:cNvSpPr>
            <a:spLocks noGrp="1"/>
          </p:cNvSpPr>
          <p:nvPr>
            <p:ph sz="half" idx="2"/>
          </p:nvPr>
        </p:nvSpPr>
        <p:spPr>
          <a:xfrm>
            <a:off x="4754880" y="2057401"/>
            <a:ext cx="3931920" cy="3980328"/>
          </a:xfrm>
        </p:spPr>
        <p:txBody>
          <a:bodyPr/>
          <a:lstStyle>
            <a:lvl1pPr>
              <a:defRPr sz="2000"/>
            </a:lvl1pPr>
            <a:lvl2pPr>
              <a:defRPr sz="1800"/>
            </a:lvl2pPr>
            <a:lvl3pPr>
              <a:defRPr sz="18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8" name="Date Placeholder 4"/>
          <p:cNvSpPr>
            <a:spLocks noGrp="1"/>
          </p:cNvSpPr>
          <p:nvPr>
            <p:ph type="dt" sz="half" idx="10"/>
          </p:nvPr>
        </p:nvSpPr>
        <p:spPr/>
        <p:txBody>
          <a:bodyPr/>
          <a:lstStyle>
            <a:lvl1pPr>
              <a:defRPr/>
            </a:lvl1pPr>
          </a:lstStyle>
          <a:p>
            <a:pPr>
              <a:defRPr/>
            </a:pPr>
            <a:endParaRPr lang="en-US"/>
          </a:p>
        </p:txBody>
      </p:sp>
      <p:sp>
        <p:nvSpPr>
          <p:cNvPr id="9" name="Footer Placeholder 5"/>
          <p:cNvSpPr>
            <a:spLocks noGrp="1"/>
          </p:cNvSpPr>
          <p:nvPr>
            <p:ph type="ftr" sz="quarter" idx="11"/>
          </p:nvPr>
        </p:nvSpPr>
        <p:spPr/>
        <p:txBody>
          <a:bodyPr/>
          <a:lstStyle>
            <a:lvl1pPr>
              <a:defRPr/>
            </a:lvl1pPr>
          </a:lstStyle>
          <a:p>
            <a:pPr>
              <a:defRPr/>
            </a:pPr>
            <a:r>
              <a:rPr lang="en-US" smtClean="0"/>
              <a:t>musiceducationconsultants.net/KMEA2013</a:t>
            </a:r>
            <a:endParaRPr lang="en-US"/>
          </a:p>
        </p:txBody>
      </p:sp>
      <p:sp>
        <p:nvSpPr>
          <p:cNvPr id="10" name="Slide Number Placeholder 6"/>
          <p:cNvSpPr>
            <a:spLocks noGrp="1"/>
          </p:cNvSpPr>
          <p:nvPr>
            <p:ph type="sldNum" sz="quarter" idx="12"/>
          </p:nvPr>
        </p:nvSpPr>
        <p:spPr/>
        <p:txBody>
          <a:bodyPr/>
          <a:lstStyle>
            <a:lvl1pPr>
              <a:defRPr/>
            </a:lvl1pPr>
          </a:lstStyle>
          <a:p>
            <a:pPr>
              <a:defRPr/>
            </a:pPr>
            <a:fld id="{1142FFA8-056F-1740-A218-64A3A92736C6}"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woTxTwoObj" preserve="1">
  <p:cSld name="Comparison">
    <p:spTree>
      <p:nvGrpSpPr>
        <p:cNvPr id="1" name=""/>
        <p:cNvGrpSpPr/>
        <p:nvPr/>
      </p:nvGrpSpPr>
      <p:grpSpPr>
        <a:xfrm>
          <a:off x="0" y="0"/>
          <a:ext cx="0" cy="0"/>
          <a:chOff x="0" y="0"/>
          <a:chExt cx="0" cy="0"/>
        </a:xfrm>
      </p:grpSpPr>
      <p:grpSp>
        <p:nvGrpSpPr>
          <p:cNvPr id="7" name="Group 6"/>
          <p:cNvGrpSpPr>
            <a:grpSpLocks/>
          </p:cNvGrpSpPr>
          <p:nvPr/>
        </p:nvGrpSpPr>
        <p:grpSpPr bwMode="auto">
          <a:xfrm>
            <a:off x="0" y="1584325"/>
            <a:ext cx="9144000" cy="44450"/>
            <a:chOff x="0" y="1613647"/>
            <a:chExt cx="9144000" cy="45291"/>
          </a:xfrm>
        </p:grpSpPr>
        <p:cxnSp>
          <p:nvCxnSpPr>
            <p:cNvPr id="8" name="Straight Connector 7"/>
            <p:cNvCxnSpPr/>
            <p:nvPr/>
          </p:nvCxnSpPr>
          <p:spPr>
            <a:xfrm>
              <a:off x="0" y="1657321"/>
              <a:ext cx="9144000" cy="1617"/>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a:off x="0" y="1613647"/>
              <a:ext cx="9144000" cy="161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lvl1pPr>
              <a:defRPr/>
            </a:lvl1pPr>
          </a:lstStyle>
          <a:p>
            <a:r>
              <a:rPr lang="en-US" smtClean="0"/>
              <a:t>Click to edit Master title style</a:t>
            </a:r>
            <a:endParaRPr/>
          </a:p>
        </p:txBody>
      </p:sp>
      <p:sp>
        <p:nvSpPr>
          <p:cNvPr id="3" name="Text Placeholder 2"/>
          <p:cNvSpPr>
            <a:spLocks noGrp="1"/>
          </p:cNvSpPr>
          <p:nvPr>
            <p:ph type="body" idx="1"/>
          </p:nvPr>
        </p:nvSpPr>
        <p:spPr>
          <a:xfrm>
            <a:off x="457200" y="1734670"/>
            <a:ext cx="3931920" cy="744071"/>
          </a:xfrm>
        </p:spPr>
        <p:txBody>
          <a:bodyPr anchor="ctr" anchorCtr="0">
            <a:noAutofit/>
          </a:bodyPr>
          <a:lstStyle>
            <a:lvl1pPr marL="0" indent="0" algn="ctr">
              <a:buNone/>
              <a:defRPr sz="2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514600"/>
            <a:ext cx="3931920" cy="3523129"/>
          </a:xfrm>
        </p:spPr>
        <p:txBody>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5" name="Text Placeholder 4"/>
          <p:cNvSpPr>
            <a:spLocks noGrp="1"/>
          </p:cNvSpPr>
          <p:nvPr>
            <p:ph type="body" sz="quarter" idx="3"/>
          </p:nvPr>
        </p:nvSpPr>
        <p:spPr>
          <a:xfrm>
            <a:off x="4754880" y="1734670"/>
            <a:ext cx="3931920" cy="744071"/>
          </a:xfrm>
        </p:spPr>
        <p:txBody>
          <a:bodyPr anchor="ctr" anchorCtr="0">
            <a:noAutofit/>
          </a:bodyPr>
          <a:lstStyle>
            <a:lvl1pPr marL="0" indent="0" algn="ctr">
              <a:buNone/>
              <a:defRPr sz="2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754880" y="2514600"/>
            <a:ext cx="3931920" cy="3523129"/>
          </a:xfrm>
        </p:spPr>
        <p:txBody>
          <a:bodyPr/>
          <a:lstStyle>
            <a:lvl1pPr>
              <a:defRPr sz="2000"/>
            </a:lvl1pPr>
            <a:lvl2pPr>
              <a:defRPr sz="1800"/>
            </a:lvl2pPr>
            <a:lvl3pPr>
              <a:defRPr sz="1800"/>
            </a:lvl3pPr>
            <a:lvl4pPr>
              <a:defRPr sz="1800"/>
            </a:lvl4pPr>
            <a:lvl5pPr>
              <a:defRPr sz="18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10" name="Date Placeholder 6"/>
          <p:cNvSpPr>
            <a:spLocks noGrp="1"/>
          </p:cNvSpPr>
          <p:nvPr>
            <p:ph type="dt" sz="half" idx="10"/>
          </p:nvPr>
        </p:nvSpPr>
        <p:spPr/>
        <p:txBody>
          <a:bodyPr/>
          <a:lstStyle>
            <a:lvl1pPr>
              <a:defRPr/>
            </a:lvl1pPr>
          </a:lstStyle>
          <a:p>
            <a:pPr>
              <a:defRPr/>
            </a:pPr>
            <a:endParaRPr lang="en-US"/>
          </a:p>
        </p:txBody>
      </p:sp>
      <p:sp>
        <p:nvSpPr>
          <p:cNvPr id="11" name="Footer Placeholder 7"/>
          <p:cNvSpPr>
            <a:spLocks noGrp="1"/>
          </p:cNvSpPr>
          <p:nvPr>
            <p:ph type="ftr" sz="quarter" idx="11"/>
          </p:nvPr>
        </p:nvSpPr>
        <p:spPr/>
        <p:txBody>
          <a:bodyPr/>
          <a:lstStyle>
            <a:lvl1pPr>
              <a:defRPr/>
            </a:lvl1pPr>
          </a:lstStyle>
          <a:p>
            <a:pPr>
              <a:defRPr/>
            </a:pPr>
            <a:r>
              <a:rPr lang="en-US" smtClean="0"/>
              <a:t>musiceducationconsultants.net/KMEA2013</a:t>
            </a:r>
            <a:endParaRPr lang="en-US"/>
          </a:p>
        </p:txBody>
      </p:sp>
      <p:sp>
        <p:nvSpPr>
          <p:cNvPr id="12" name="Slide Number Placeholder 8"/>
          <p:cNvSpPr>
            <a:spLocks noGrp="1"/>
          </p:cNvSpPr>
          <p:nvPr>
            <p:ph type="sldNum" sz="quarter" idx="12"/>
          </p:nvPr>
        </p:nvSpPr>
        <p:spPr/>
        <p:txBody>
          <a:bodyPr/>
          <a:lstStyle>
            <a:lvl1pPr>
              <a:defRPr/>
            </a:lvl1pPr>
          </a:lstStyle>
          <a:p>
            <a:pPr>
              <a:defRPr/>
            </a:pPr>
            <a:fld id="{822750CF-91BC-244C-BCEE-B44BA2E05D32}"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titleOnly" preserve="1">
  <p:cSld name="Title Only">
    <p:spTree>
      <p:nvGrpSpPr>
        <p:cNvPr id="1" name=""/>
        <p:cNvGrpSpPr/>
        <p:nvPr/>
      </p:nvGrpSpPr>
      <p:grpSpPr>
        <a:xfrm>
          <a:off x="0" y="0"/>
          <a:ext cx="0" cy="0"/>
          <a:chOff x="0" y="0"/>
          <a:chExt cx="0" cy="0"/>
        </a:xfrm>
      </p:grpSpPr>
      <p:grpSp>
        <p:nvGrpSpPr>
          <p:cNvPr id="3" name="Group 6"/>
          <p:cNvGrpSpPr>
            <a:grpSpLocks/>
          </p:cNvGrpSpPr>
          <p:nvPr/>
        </p:nvGrpSpPr>
        <p:grpSpPr bwMode="auto">
          <a:xfrm>
            <a:off x="0" y="1584325"/>
            <a:ext cx="9144000" cy="44450"/>
            <a:chOff x="0" y="1613647"/>
            <a:chExt cx="9144000" cy="45291"/>
          </a:xfrm>
        </p:grpSpPr>
        <p:cxnSp>
          <p:nvCxnSpPr>
            <p:cNvPr id="4" name="Straight Connector 3"/>
            <p:cNvCxnSpPr/>
            <p:nvPr/>
          </p:nvCxnSpPr>
          <p:spPr>
            <a:xfrm>
              <a:off x="0" y="1657321"/>
              <a:ext cx="9144000" cy="1617"/>
            </a:xfrm>
            <a:prstGeom prst="line">
              <a:avLst/>
            </a:prstGeom>
            <a:ln w="88900">
              <a:solidFill>
                <a:schemeClr val="tx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a:off x="0" y="1613647"/>
              <a:ext cx="9144000" cy="1618"/>
            </a:xfrm>
            <a:prstGeom prst="line">
              <a:avLst/>
            </a:prstGeom>
            <a:ln w="6350">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p:txBody>
          <a:bodyPr/>
          <a:lstStyle/>
          <a:p>
            <a:r>
              <a:rPr lang="en-US" smtClean="0"/>
              <a:t>Click to edit Master title style</a:t>
            </a:r>
            <a:endParaRPr/>
          </a:p>
        </p:txBody>
      </p:sp>
      <p:sp>
        <p:nvSpPr>
          <p:cNvPr id="6" name="Date Placeholder 2"/>
          <p:cNvSpPr>
            <a:spLocks noGrp="1"/>
          </p:cNvSpPr>
          <p:nvPr>
            <p:ph type="dt" sz="half" idx="10"/>
          </p:nvPr>
        </p:nvSpPr>
        <p:spPr/>
        <p:txBody>
          <a:bodyPr/>
          <a:lstStyle>
            <a:lvl1pPr>
              <a:defRPr/>
            </a:lvl1pPr>
          </a:lstStyle>
          <a:p>
            <a:pPr>
              <a:defRPr/>
            </a:pPr>
            <a:endParaRPr lang="en-US"/>
          </a:p>
        </p:txBody>
      </p:sp>
      <p:sp>
        <p:nvSpPr>
          <p:cNvPr id="7" name="Footer Placeholder 3"/>
          <p:cNvSpPr>
            <a:spLocks noGrp="1"/>
          </p:cNvSpPr>
          <p:nvPr>
            <p:ph type="ftr" sz="quarter" idx="11"/>
          </p:nvPr>
        </p:nvSpPr>
        <p:spPr/>
        <p:txBody>
          <a:bodyPr/>
          <a:lstStyle>
            <a:lvl1pPr>
              <a:defRPr/>
            </a:lvl1pPr>
          </a:lstStyle>
          <a:p>
            <a:pPr>
              <a:defRPr/>
            </a:pPr>
            <a:r>
              <a:rPr lang="en-US" smtClean="0"/>
              <a:t>musiceducationconsultants.net/KMEA2013</a:t>
            </a:r>
            <a:endParaRPr lang="en-US"/>
          </a:p>
        </p:txBody>
      </p:sp>
      <p:sp>
        <p:nvSpPr>
          <p:cNvPr id="8" name="Slide Number Placeholder 4"/>
          <p:cNvSpPr>
            <a:spLocks noGrp="1"/>
          </p:cNvSpPr>
          <p:nvPr>
            <p:ph type="sldNum" sz="quarter" idx="12"/>
          </p:nvPr>
        </p:nvSpPr>
        <p:spPr/>
        <p:txBody>
          <a:bodyPr/>
          <a:lstStyle>
            <a:lvl1pPr>
              <a:defRPr/>
            </a:lvl1pPr>
          </a:lstStyle>
          <a:p>
            <a:pPr>
              <a:defRPr/>
            </a:pPr>
            <a:fld id="{9281A8CE-C00D-A24A-B8F1-CA1DFB92D8B3}"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p>
        </p:txBody>
      </p:sp>
      <p:sp>
        <p:nvSpPr>
          <p:cNvPr id="3" name="Footer Placeholder 4"/>
          <p:cNvSpPr>
            <a:spLocks noGrp="1"/>
          </p:cNvSpPr>
          <p:nvPr>
            <p:ph type="ftr" sz="quarter" idx="11"/>
          </p:nvPr>
        </p:nvSpPr>
        <p:spPr/>
        <p:txBody>
          <a:bodyPr/>
          <a:lstStyle>
            <a:lvl1pPr>
              <a:defRPr/>
            </a:lvl1pPr>
          </a:lstStyle>
          <a:p>
            <a:pPr>
              <a:defRPr/>
            </a:pPr>
            <a:r>
              <a:rPr lang="en-US" smtClean="0"/>
              <a:t>musiceducationconsultants.net/KMEA2013</a:t>
            </a:r>
            <a:endParaRPr lang="en-US"/>
          </a:p>
        </p:txBody>
      </p:sp>
      <p:sp>
        <p:nvSpPr>
          <p:cNvPr id="4" name="Slide Number Placeholder 5"/>
          <p:cNvSpPr>
            <a:spLocks noGrp="1"/>
          </p:cNvSpPr>
          <p:nvPr>
            <p:ph type="sldNum" sz="quarter" idx="12"/>
          </p:nvPr>
        </p:nvSpPr>
        <p:spPr/>
        <p:txBody>
          <a:bodyPr/>
          <a:lstStyle>
            <a:lvl1pPr>
              <a:defRPr/>
            </a:lvl1pPr>
          </a:lstStyle>
          <a:p>
            <a:pPr>
              <a:defRPr/>
            </a:pPr>
            <a:fld id="{12BF619D-FB41-E645-A606-B7F4F2F2373C}"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199" y="658906"/>
            <a:ext cx="3602039" cy="1162050"/>
          </a:xfrm>
        </p:spPr>
        <p:txBody>
          <a:bodyPr anchor="b"/>
          <a:lstStyle>
            <a:lvl1pPr algn="ctr">
              <a:defRPr sz="3600" b="1"/>
            </a:lvl1pPr>
          </a:lstStyle>
          <a:p>
            <a:r>
              <a:rPr lang="en-US" smtClean="0"/>
              <a:t>Click to edit Master title style</a:t>
            </a:r>
            <a:endParaRPr/>
          </a:p>
        </p:txBody>
      </p:sp>
      <p:sp>
        <p:nvSpPr>
          <p:cNvPr id="3" name="Content Placeholder 2"/>
          <p:cNvSpPr>
            <a:spLocks noGrp="1"/>
          </p:cNvSpPr>
          <p:nvPr>
            <p:ph idx="1"/>
          </p:nvPr>
        </p:nvSpPr>
        <p:spPr>
          <a:xfrm>
            <a:off x="4473388" y="273051"/>
            <a:ext cx="4206240" cy="5778500"/>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Text Placeholder 3"/>
          <p:cNvSpPr>
            <a:spLocks noGrp="1"/>
          </p:cNvSpPr>
          <p:nvPr>
            <p:ph type="body" sz="half" idx="2"/>
          </p:nvPr>
        </p:nvSpPr>
        <p:spPr>
          <a:xfrm>
            <a:off x="457199" y="1905001"/>
            <a:ext cx="3602039" cy="3733800"/>
          </a:xfrm>
        </p:spPr>
        <p:txBody>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endParaRPr lang="en-US"/>
          </a:p>
        </p:txBody>
      </p:sp>
      <p:sp>
        <p:nvSpPr>
          <p:cNvPr id="6" name="Footer Placeholder 4"/>
          <p:cNvSpPr>
            <a:spLocks noGrp="1"/>
          </p:cNvSpPr>
          <p:nvPr>
            <p:ph type="ftr" sz="quarter" idx="11"/>
          </p:nvPr>
        </p:nvSpPr>
        <p:spPr/>
        <p:txBody>
          <a:bodyPr/>
          <a:lstStyle>
            <a:lvl1pPr>
              <a:defRPr/>
            </a:lvl1pPr>
          </a:lstStyle>
          <a:p>
            <a:pPr>
              <a:defRPr/>
            </a:pPr>
            <a:r>
              <a:rPr lang="en-US" smtClean="0"/>
              <a:t>musiceducationconsultants.net/KMEA2013</a:t>
            </a:r>
            <a:endParaRPr lang="en-US"/>
          </a:p>
        </p:txBody>
      </p:sp>
      <p:sp>
        <p:nvSpPr>
          <p:cNvPr id="7" name="Slide Number Placeholder 5"/>
          <p:cNvSpPr>
            <a:spLocks noGrp="1"/>
          </p:cNvSpPr>
          <p:nvPr>
            <p:ph type="sldNum" sz="quarter" idx="12"/>
          </p:nvPr>
        </p:nvSpPr>
        <p:spPr/>
        <p:txBody>
          <a:bodyPr/>
          <a:lstStyle>
            <a:lvl1pPr>
              <a:defRPr/>
            </a:lvl1pPr>
          </a:lstStyle>
          <a:p>
            <a:pPr>
              <a:defRPr/>
            </a:pPr>
            <a:fld id="{CC8ACE51-6DE9-C147-A650-F013990B8AD8}"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slideLayout" Target="../slideLayouts/slideLayout12.xml"/><Relationship Id="rId1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bg>
      <p:bgRef idx="1003">
        <a:schemeClr val="bg2"/>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a:p>
        </p:txBody>
      </p:sp>
      <p:sp>
        <p:nvSpPr>
          <p:cNvPr id="3" name="Text Placeholder 2"/>
          <p:cNvSpPr>
            <a:spLocks noGrp="1"/>
          </p:cNvSpPr>
          <p:nvPr>
            <p:ph type="body" idx="1"/>
          </p:nvPr>
        </p:nvSpPr>
        <p:spPr>
          <a:xfrm>
            <a:off x="457200" y="2057400"/>
            <a:ext cx="8229600" cy="39624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a:p>
        </p:txBody>
      </p:sp>
      <p:sp>
        <p:nvSpPr>
          <p:cNvPr id="4" name="Date Placeholder 3"/>
          <p:cNvSpPr>
            <a:spLocks noGrp="1"/>
          </p:cNvSpPr>
          <p:nvPr>
            <p:ph type="dt" sz="half" idx="2"/>
          </p:nvPr>
        </p:nvSpPr>
        <p:spPr>
          <a:xfrm>
            <a:off x="6570663" y="6356350"/>
            <a:ext cx="2133600" cy="365125"/>
          </a:xfrm>
          <a:prstGeom prst="rect">
            <a:avLst/>
          </a:prstGeom>
        </p:spPr>
        <p:txBody>
          <a:bodyPr vert="horz" lIns="91440" tIns="45720" rIns="91440" bIns="45720" rtlCol="0" anchor="ctr"/>
          <a:lstStyle>
            <a:lvl1pPr algn="r">
              <a:defRPr sz="1200">
                <a:solidFill>
                  <a:schemeClr val="tx1">
                    <a:tint val="75000"/>
                  </a:schemeClr>
                </a:solidFill>
                <a:latin typeface="Arial" pitchFamily="-107" charset="0"/>
                <a:ea typeface="ＭＳ Ｐゴシック" pitchFamily="-107" charset="-128"/>
                <a:cs typeface="ＭＳ Ｐゴシック" pitchFamily="-107" charset="-128"/>
              </a:defRPr>
            </a:lvl1pPr>
          </a:lstStyle>
          <a:p>
            <a:pPr>
              <a:defRPr/>
            </a:pPr>
            <a:endParaRPr lang="en-US"/>
          </a:p>
        </p:txBody>
      </p:sp>
      <p:sp>
        <p:nvSpPr>
          <p:cNvPr id="5" name="Footer Placeholder 4"/>
          <p:cNvSpPr>
            <a:spLocks noGrp="1"/>
          </p:cNvSpPr>
          <p:nvPr>
            <p:ph type="ftr" sz="quarter" idx="3"/>
          </p:nvPr>
        </p:nvSpPr>
        <p:spPr>
          <a:xfrm>
            <a:off x="457200" y="6356350"/>
            <a:ext cx="2895600" cy="365125"/>
          </a:xfrm>
          <a:prstGeom prst="rect">
            <a:avLst/>
          </a:prstGeom>
        </p:spPr>
        <p:txBody>
          <a:bodyPr vert="horz" lIns="91440" tIns="45720" rIns="91440" bIns="45720" rtlCol="0" anchor="ctr"/>
          <a:lstStyle>
            <a:lvl1pPr algn="l">
              <a:defRPr sz="1200">
                <a:solidFill>
                  <a:schemeClr val="tx1">
                    <a:tint val="75000"/>
                  </a:schemeClr>
                </a:solidFill>
                <a:latin typeface="Arial" pitchFamily="-107" charset="0"/>
                <a:ea typeface="ＭＳ Ｐゴシック" pitchFamily="-107" charset="-128"/>
                <a:cs typeface="ＭＳ Ｐゴシック" pitchFamily="-107" charset="-128"/>
              </a:defRPr>
            </a:lvl1pPr>
          </a:lstStyle>
          <a:p>
            <a:pPr>
              <a:defRPr/>
            </a:pPr>
            <a:r>
              <a:rPr lang="en-US" smtClean="0"/>
              <a:t>musiceducationconsultants.net/KMEA2013</a:t>
            </a:r>
            <a:endParaRPr lang="en-US"/>
          </a:p>
        </p:txBody>
      </p:sp>
      <p:sp>
        <p:nvSpPr>
          <p:cNvPr id="6" name="Slide Number Placeholder 5"/>
          <p:cNvSpPr>
            <a:spLocks noGrp="1"/>
          </p:cNvSpPr>
          <p:nvPr>
            <p:ph type="sldNum" sz="quarter" idx="4"/>
          </p:nvPr>
        </p:nvSpPr>
        <p:spPr>
          <a:xfrm>
            <a:off x="4267200" y="6356350"/>
            <a:ext cx="609600" cy="365125"/>
          </a:xfrm>
          <a:prstGeom prst="rect">
            <a:avLst/>
          </a:prstGeom>
        </p:spPr>
        <p:txBody>
          <a:bodyPr vert="horz" lIns="91440" tIns="45720" rIns="91440" bIns="45720" rtlCol="0" anchor="ctr"/>
          <a:lstStyle>
            <a:lvl1pPr algn="ctr">
              <a:defRPr sz="1200">
                <a:solidFill>
                  <a:schemeClr val="tx1">
                    <a:tint val="75000"/>
                  </a:schemeClr>
                </a:solidFill>
                <a:latin typeface="Arial" pitchFamily="-107" charset="0"/>
                <a:ea typeface="ＭＳ Ｐゴシック" pitchFamily="-107" charset="-128"/>
                <a:cs typeface="ＭＳ Ｐゴシック" pitchFamily="-107" charset="-128"/>
              </a:defRPr>
            </a:lvl1pPr>
          </a:lstStyle>
          <a:p>
            <a:pPr>
              <a:defRPr/>
            </a:pPr>
            <a:fld id="{E8CC435C-7F9F-994D-A545-2B883F0612CD}"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4016" r:id="rId1"/>
    <p:sldLayoutId id="2147484017" r:id="rId2"/>
    <p:sldLayoutId id="2147484018" r:id="rId3"/>
    <p:sldLayoutId id="2147484019" r:id="rId4"/>
    <p:sldLayoutId id="2147484020" r:id="rId5"/>
    <p:sldLayoutId id="2147484021" r:id="rId6"/>
    <p:sldLayoutId id="2147484022" r:id="rId7"/>
    <p:sldLayoutId id="2147484014" r:id="rId8"/>
    <p:sldLayoutId id="2147484015" r:id="rId9"/>
    <p:sldLayoutId id="2147484023" r:id="rId10"/>
    <p:sldLayoutId id="2147484024" r:id="rId11"/>
    <p:sldLayoutId id="2147484025" r:id="rId12"/>
  </p:sldLayoutIdLst>
  <p:hf hdr="0"/>
  <p:txStyles>
    <p:titleStyle>
      <a:lvl1pPr algn="ctr" rtl="0" eaLnBrk="0" fontAlgn="base" hangingPunct="0">
        <a:spcBef>
          <a:spcPct val="0"/>
        </a:spcBef>
        <a:spcAft>
          <a:spcPct val="0"/>
        </a:spcAft>
        <a:defRPr sz="4800" b="1" kern="1200">
          <a:solidFill>
            <a:schemeClr val="tx1"/>
          </a:solidFill>
          <a:effectLst>
            <a:outerShdw blurRad="50800" dist="50800" dir="2700000" algn="tl" rotWithShape="0">
              <a:schemeClr val="bg1">
                <a:alpha val="30000"/>
              </a:schemeClr>
            </a:outerShdw>
          </a:effectLst>
          <a:latin typeface="+mj-lt"/>
          <a:ea typeface="ＭＳ Ｐゴシック" pitchFamily="-107" charset="-128"/>
          <a:cs typeface="ＭＳ Ｐゴシック" pitchFamily="-107" charset="-128"/>
        </a:defRPr>
      </a:lvl1pPr>
      <a:lvl2pPr algn="ctr" rtl="0" eaLnBrk="0" fontAlgn="base" hangingPunct="0">
        <a:spcBef>
          <a:spcPct val="0"/>
        </a:spcBef>
        <a:spcAft>
          <a:spcPct val="0"/>
        </a:spcAft>
        <a:defRPr sz="4800" b="1">
          <a:solidFill>
            <a:schemeClr val="tx1"/>
          </a:solidFill>
          <a:latin typeface="Corbel" pitchFamily="-107" charset="0"/>
          <a:ea typeface="ＭＳ Ｐゴシック" pitchFamily="-107" charset="-128"/>
          <a:cs typeface="ＭＳ Ｐゴシック" pitchFamily="-107" charset="-128"/>
        </a:defRPr>
      </a:lvl2pPr>
      <a:lvl3pPr algn="ctr" rtl="0" eaLnBrk="0" fontAlgn="base" hangingPunct="0">
        <a:spcBef>
          <a:spcPct val="0"/>
        </a:spcBef>
        <a:spcAft>
          <a:spcPct val="0"/>
        </a:spcAft>
        <a:defRPr sz="4800" b="1">
          <a:solidFill>
            <a:schemeClr val="tx1"/>
          </a:solidFill>
          <a:latin typeface="Corbel" pitchFamily="-107" charset="0"/>
          <a:ea typeface="ＭＳ Ｐゴシック" pitchFamily="-107" charset="-128"/>
          <a:cs typeface="ＭＳ Ｐゴシック" pitchFamily="-107" charset="-128"/>
        </a:defRPr>
      </a:lvl3pPr>
      <a:lvl4pPr algn="ctr" rtl="0" eaLnBrk="0" fontAlgn="base" hangingPunct="0">
        <a:spcBef>
          <a:spcPct val="0"/>
        </a:spcBef>
        <a:spcAft>
          <a:spcPct val="0"/>
        </a:spcAft>
        <a:defRPr sz="4800" b="1">
          <a:solidFill>
            <a:schemeClr val="tx1"/>
          </a:solidFill>
          <a:latin typeface="Corbel" pitchFamily="-107" charset="0"/>
          <a:ea typeface="ＭＳ Ｐゴシック" pitchFamily="-107" charset="-128"/>
          <a:cs typeface="ＭＳ Ｐゴシック" pitchFamily="-107" charset="-128"/>
        </a:defRPr>
      </a:lvl4pPr>
      <a:lvl5pPr algn="ctr" rtl="0" eaLnBrk="0" fontAlgn="base" hangingPunct="0">
        <a:spcBef>
          <a:spcPct val="0"/>
        </a:spcBef>
        <a:spcAft>
          <a:spcPct val="0"/>
        </a:spcAft>
        <a:defRPr sz="4800" b="1">
          <a:solidFill>
            <a:schemeClr val="tx1"/>
          </a:solidFill>
          <a:latin typeface="Corbel" pitchFamily="-107" charset="0"/>
          <a:ea typeface="ＭＳ Ｐゴシック" pitchFamily="-107" charset="-128"/>
          <a:cs typeface="ＭＳ Ｐゴシック" pitchFamily="-107" charset="-128"/>
        </a:defRPr>
      </a:lvl5pPr>
      <a:lvl6pPr marL="457200" algn="ctr" rtl="0" fontAlgn="base">
        <a:spcBef>
          <a:spcPct val="0"/>
        </a:spcBef>
        <a:spcAft>
          <a:spcPct val="0"/>
        </a:spcAft>
        <a:defRPr sz="4800" b="1">
          <a:solidFill>
            <a:schemeClr val="tx1"/>
          </a:solidFill>
          <a:latin typeface="Corbel" pitchFamily="-107" charset="0"/>
          <a:ea typeface="ＭＳ Ｐゴシック" pitchFamily="-107" charset="-128"/>
          <a:cs typeface="ＭＳ Ｐゴシック" pitchFamily="-107" charset="-128"/>
        </a:defRPr>
      </a:lvl6pPr>
      <a:lvl7pPr marL="914400" algn="ctr" rtl="0" fontAlgn="base">
        <a:spcBef>
          <a:spcPct val="0"/>
        </a:spcBef>
        <a:spcAft>
          <a:spcPct val="0"/>
        </a:spcAft>
        <a:defRPr sz="4800" b="1">
          <a:solidFill>
            <a:schemeClr val="tx1"/>
          </a:solidFill>
          <a:latin typeface="Corbel" pitchFamily="-107" charset="0"/>
          <a:ea typeface="ＭＳ Ｐゴシック" pitchFamily="-107" charset="-128"/>
          <a:cs typeface="ＭＳ Ｐゴシック" pitchFamily="-107" charset="-128"/>
        </a:defRPr>
      </a:lvl7pPr>
      <a:lvl8pPr marL="1371600" algn="ctr" rtl="0" fontAlgn="base">
        <a:spcBef>
          <a:spcPct val="0"/>
        </a:spcBef>
        <a:spcAft>
          <a:spcPct val="0"/>
        </a:spcAft>
        <a:defRPr sz="4800" b="1">
          <a:solidFill>
            <a:schemeClr val="tx1"/>
          </a:solidFill>
          <a:latin typeface="Corbel" pitchFamily="-107" charset="0"/>
          <a:ea typeface="ＭＳ Ｐゴシック" pitchFamily="-107" charset="-128"/>
          <a:cs typeface="ＭＳ Ｐゴシック" pitchFamily="-107" charset="-128"/>
        </a:defRPr>
      </a:lvl8pPr>
      <a:lvl9pPr marL="1828800" algn="ctr" rtl="0" fontAlgn="base">
        <a:spcBef>
          <a:spcPct val="0"/>
        </a:spcBef>
        <a:spcAft>
          <a:spcPct val="0"/>
        </a:spcAft>
        <a:defRPr sz="4800" b="1">
          <a:solidFill>
            <a:schemeClr val="tx1"/>
          </a:solidFill>
          <a:latin typeface="Corbel" pitchFamily="-107" charset="0"/>
          <a:ea typeface="ＭＳ Ｐゴシック" pitchFamily="-107" charset="-128"/>
          <a:cs typeface="ＭＳ Ｐゴシック" pitchFamily="-107" charset="-128"/>
        </a:defRPr>
      </a:lvl9pPr>
    </p:titleStyle>
    <p:bodyStyle>
      <a:lvl1pPr marL="342900" indent="-342900" algn="l" rtl="0" eaLnBrk="0" fontAlgn="base" hangingPunct="0">
        <a:spcBef>
          <a:spcPct val="20000"/>
        </a:spcBef>
        <a:spcAft>
          <a:spcPct val="0"/>
        </a:spcAft>
        <a:buClr>
          <a:schemeClr val="accent1"/>
        </a:buClr>
        <a:buSzPct val="90000"/>
        <a:buFont typeface="Wingdings" charset="2"/>
        <a:buChar char=""/>
        <a:defRPr sz="2400" b="1" kern="1200">
          <a:solidFill>
            <a:schemeClr val="tx1"/>
          </a:solidFill>
          <a:effectLst>
            <a:outerShdw blurRad="50800" dist="50800" dir="2700000" algn="tl" rotWithShape="0">
              <a:schemeClr val="bg1">
                <a:alpha val="30000"/>
              </a:schemeClr>
            </a:outerShdw>
          </a:effectLst>
          <a:latin typeface="+mn-lt"/>
          <a:ea typeface="ＭＳ Ｐゴシック" pitchFamily="-107" charset="-128"/>
          <a:cs typeface="ＭＳ Ｐゴシック" pitchFamily="-107" charset="-128"/>
        </a:defRPr>
      </a:lvl1pPr>
      <a:lvl2pPr marL="685800" indent="-336550" algn="l" rtl="0" eaLnBrk="0" fontAlgn="base" hangingPunct="0">
        <a:spcBef>
          <a:spcPct val="20000"/>
        </a:spcBef>
        <a:spcAft>
          <a:spcPct val="0"/>
        </a:spcAft>
        <a:buClr>
          <a:schemeClr val="accent2"/>
        </a:buClr>
        <a:buSzPct val="90000"/>
        <a:buFont typeface="Wingdings" charset="2"/>
        <a:buChar char=""/>
        <a:defRPr sz="2200" b="1" kern="1200">
          <a:solidFill>
            <a:schemeClr val="tx1"/>
          </a:solidFill>
          <a:effectLst>
            <a:outerShdw blurRad="50800" dist="50800" dir="2700000" algn="tl" rotWithShape="0">
              <a:schemeClr val="bg1">
                <a:alpha val="30000"/>
              </a:schemeClr>
            </a:outerShdw>
          </a:effectLst>
          <a:latin typeface="+mn-lt"/>
          <a:ea typeface="ＭＳ Ｐゴシック" pitchFamily="-107" charset="-128"/>
          <a:cs typeface="+mn-cs"/>
        </a:defRPr>
      </a:lvl2pPr>
      <a:lvl3pPr marL="1035050" indent="-349250" algn="l" rtl="0" eaLnBrk="0" fontAlgn="base" hangingPunct="0">
        <a:spcBef>
          <a:spcPct val="20000"/>
        </a:spcBef>
        <a:spcAft>
          <a:spcPct val="0"/>
        </a:spcAft>
        <a:buClr>
          <a:schemeClr val="accent1"/>
        </a:buClr>
        <a:buSzPct val="90000"/>
        <a:buFont typeface="Wingdings" charset="2"/>
        <a:buChar char=""/>
        <a:defRPr sz="2000" b="1" kern="1200">
          <a:solidFill>
            <a:schemeClr val="tx1"/>
          </a:solidFill>
          <a:effectLst>
            <a:outerShdw blurRad="50800" dist="50800" dir="2700000" algn="tl" rotWithShape="0">
              <a:schemeClr val="bg1">
                <a:alpha val="30000"/>
              </a:schemeClr>
            </a:outerShdw>
          </a:effectLst>
          <a:latin typeface="+mn-lt"/>
          <a:ea typeface="ＭＳ Ｐゴシック" pitchFamily="-107" charset="-128"/>
          <a:cs typeface="+mn-cs"/>
        </a:defRPr>
      </a:lvl3pPr>
      <a:lvl4pPr marL="1371600" indent="-336550" algn="l" rtl="0" eaLnBrk="0" fontAlgn="base" hangingPunct="0">
        <a:spcBef>
          <a:spcPct val="20000"/>
        </a:spcBef>
        <a:spcAft>
          <a:spcPct val="0"/>
        </a:spcAft>
        <a:buClr>
          <a:schemeClr val="accent2"/>
        </a:buClr>
        <a:buSzPct val="90000"/>
        <a:buFont typeface="Wingdings" charset="2"/>
        <a:buChar char=""/>
        <a:defRPr b="1" kern="1200">
          <a:solidFill>
            <a:schemeClr val="tx1"/>
          </a:solidFill>
          <a:effectLst>
            <a:outerShdw blurRad="50800" dist="50800" dir="2700000" algn="tl" rotWithShape="0">
              <a:schemeClr val="bg1">
                <a:alpha val="30000"/>
              </a:schemeClr>
            </a:outerShdw>
          </a:effectLst>
          <a:latin typeface="+mn-lt"/>
          <a:ea typeface="ＭＳ Ｐゴシック" pitchFamily="-107" charset="-128"/>
          <a:cs typeface="+mn-cs"/>
        </a:defRPr>
      </a:lvl4pPr>
      <a:lvl5pPr marL="1720850" indent="-349250" algn="l" rtl="0" eaLnBrk="0" fontAlgn="base" hangingPunct="0">
        <a:spcBef>
          <a:spcPct val="20000"/>
        </a:spcBef>
        <a:spcAft>
          <a:spcPct val="0"/>
        </a:spcAft>
        <a:buClr>
          <a:schemeClr val="accent1"/>
        </a:buClr>
        <a:buSzPct val="90000"/>
        <a:buFont typeface="Wingdings" charset="2"/>
        <a:buChar char=""/>
        <a:defRPr b="1" kern="1200">
          <a:solidFill>
            <a:schemeClr val="tx1"/>
          </a:solidFill>
          <a:effectLst>
            <a:outerShdw blurRad="50800" dist="50800" dir="2700000" algn="tl" rotWithShape="0">
              <a:schemeClr val="bg1">
                <a:alpha val="30000"/>
              </a:schemeClr>
            </a:outerShdw>
          </a:effectLst>
          <a:latin typeface="+mn-lt"/>
          <a:ea typeface="ＭＳ Ｐゴシック" pitchFamily="-107" charset="-128"/>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8.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9.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20.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21.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2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2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4.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6.jpeg"/></Relationships>
</file>

<file path=ppt/slides/_rels/slide21.xml.rels><?xml version="1.0" encoding="UTF-8" standalone="yes"?>
<Relationships xmlns="http://schemas.openxmlformats.org/package/2006/relationships"><Relationship Id="rId3" Type="http://schemas.openxmlformats.org/officeDocument/2006/relationships/image" Target="../media/image27.jpeg"/><Relationship Id="rId4" Type="http://schemas.openxmlformats.org/officeDocument/2006/relationships/image" Target="../media/image28.jpeg"/><Relationship Id="rId1" Type="http://schemas.openxmlformats.org/officeDocument/2006/relationships/slideLayout" Target="../slideLayouts/slideLayout2.xml"/><Relationship Id="rId2" Type="http://schemas.openxmlformats.org/officeDocument/2006/relationships/notesSlide" Target="../notesSlides/notesSlide10.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2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14.xml"/><Relationship Id="rId4" Type="http://schemas.openxmlformats.org/officeDocument/2006/relationships/image" Target="../media/image32.png"/><Relationship Id="rId1" Type="http://schemas.openxmlformats.org/officeDocument/2006/relationships/video" Target="file://localhost/Users/marcianeel/Desktop/2a%20Modern%20Classroom%20copy/Bailey%20MS%20Mariachi.mov" TargetMode="External"/><Relationship Id="rId2"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3.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18.xml"/><Relationship Id="rId4" Type="http://schemas.openxmlformats.org/officeDocument/2006/relationships/image" Target="../media/image34.png"/><Relationship Id="rId1" Type="http://schemas.openxmlformats.org/officeDocument/2006/relationships/video" Target="file://localhost/Users/marcianeel/Desktop/2a%20Modern%20Classroom%20copy/2%20Ukelele%20Drop%20Baby%20Drop.mp4" TargetMode="External"/><Relationship Id="rId2"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19.xml"/><Relationship Id="rId4" Type="http://schemas.openxmlformats.org/officeDocument/2006/relationships/hyperlink" Target="http://www.youtube.com/watch?v=n22iN3yO0G4" TargetMode="External"/><Relationship Id="rId5" Type="http://schemas.openxmlformats.org/officeDocument/2006/relationships/image" Target="../media/image35.png"/><Relationship Id="rId1" Type="http://schemas.openxmlformats.org/officeDocument/2006/relationships/video" Target="file://localhost/Users/marcianeel/Desktop/2a%20Modern%20Classroom%20copy/3%20Fight%20of%20Bumblebee%20Ukelele.mp4" TargetMode="External"/><Relationship Id="rId2"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20.xml"/><Relationship Id="rId4" Type="http://schemas.openxmlformats.org/officeDocument/2006/relationships/image" Target="../media/image36.png"/><Relationship Id="rId1" Type="http://schemas.openxmlformats.org/officeDocument/2006/relationships/video" Target="file://localhost/Users/marcianeel/Desktop/2a%20Modern%20Classroom%20copy/Guitar%20Orch.mp4" TargetMode="External"/><Relationship Id="rId2"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34.xml.rels><?xml version="1.0" encoding="UTF-8" standalone="yes"?>
<Relationships xmlns="http://schemas.openxmlformats.org/package/2006/relationships"><Relationship Id="rId3" Type="http://schemas.openxmlformats.org/officeDocument/2006/relationships/notesSlide" Target="../notesSlides/notesSlide22.xml"/><Relationship Id="rId4" Type="http://schemas.openxmlformats.org/officeDocument/2006/relationships/image" Target="../media/image37.png"/><Relationship Id="rId1" Type="http://schemas.openxmlformats.org/officeDocument/2006/relationships/video" Target="file://localhost/Users/marcianeel/Desktop/2a%20Modern%20Classroom%20copy/Gospel%20Choir.mp4" TargetMode="External"/><Relationship Id="rId2"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36.xml.rels><?xml version="1.0" encoding="UTF-8" standalone="yes"?>
<Relationships xmlns="http://schemas.openxmlformats.org/package/2006/relationships"><Relationship Id="rId3" Type="http://schemas.openxmlformats.org/officeDocument/2006/relationships/image" Target="../media/image38.jpeg"/><Relationship Id="rId4" Type="http://schemas.openxmlformats.org/officeDocument/2006/relationships/image" Target="../media/image39.png"/><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25.xml"/><Relationship Id="rId4" Type="http://schemas.openxmlformats.org/officeDocument/2006/relationships/image" Target="../media/image40.png"/><Relationship Id="rId1" Type="http://schemas.openxmlformats.org/officeDocument/2006/relationships/video" Target="file://localhost/Users/marcianeel/Desktop/2a%20Modern%20Classroom%20copy/Isn't%20She%20Lovely%20Video.mp4" TargetMode="External"/><Relationship Id="rId2"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39.xml.rels><?xml version="1.0" encoding="UTF-8" standalone="yes"?>
<Relationships xmlns="http://schemas.openxmlformats.org/package/2006/relationships"><Relationship Id="rId1" Type="http://schemas.openxmlformats.org/officeDocument/2006/relationships/video" Target="file://localhost/Users/marcianeel/Desktop/2a%20Modern%20Classroom%20copy/Bluegrass.mp4" TargetMode="External"/><Relationship Id="rId2" Type="http://schemas.openxmlformats.org/officeDocument/2006/relationships/slideLayout" Target="../slideLayouts/slideLayout2.xml"/><Relationship Id="rId3" Type="http://schemas.openxmlformats.org/officeDocument/2006/relationships/image" Target="../media/image4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jpeg"/><Relationship Id="rId3" Type="http://schemas.openxmlformats.org/officeDocument/2006/relationships/image" Target="../media/image7.jpeg"/></Relationships>
</file>

<file path=ppt/slides/_rels/slide40.xml.rels><?xml version="1.0" encoding="UTF-8" standalone="yes"?>
<Relationships xmlns="http://schemas.openxmlformats.org/package/2006/relationships"><Relationship Id="rId1" Type="http://schemas.openxmlformats.org/officeDocument/2006/relationships/video" Target="file://localhost/Users/marcianeel/Desktop/Projects/CSI/2011/Powerpoints/PPT%20Videos/Spreading%20Our%20Wings/Jovert%20%5Bwww.keepvid.com%5D.mp4" TargetMode="External"/><Relationship Id="rId2" Type="http://schemas.openxmlformats.org/officeDocument/2006/relationships/slideLayout" Target="../slideLayouts/slideLayout2.xml"/><Relationship Id="rId3" Type="http://schemas.openxmlformats.org/officeDocument/2006/relationships/image" Target="../media/image42.png"/></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28.xml"/><Relationship Id="rId4" Type="http://schemas.openxmlformats.org/officeDocument/2006/relationships/image" Target="../media/image43.png"/><Relationship Id="rId1" Type="http://schemas.openxmlformats.org/officeDocument/2006/relationships/video" Target="file://localhost/Users/marcianeel/Desktop/Projects/CSI/2011/Powerpoints/PPT%20Videos/Spreading%20Our%20Wings/3%20Crespi%20Music%20Program%20promotional%20video%20%5Bwww.keepvid.com%5D.mp4" TargetMode="External"/><Relationship Id="rId2"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 Id="rId3" Type="http://schemas.openxmlformats.org/officeDocument/2006/relationships/image" Target="../media/image44.png"/></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0.xml"/><Relationship Id="rId3" Type="http://schemas.openxmlformats.org/officeDocument/2006/relationships/image" Target="../media/image45.jpeg"/></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1.xml"/></Relationships>
</file>

<file path=ppt/slides/_rels/slide46.xml.rels><?xml version="1.0" encoding="UTF-8" standalone="yes"?>
<Relationships xmlns="http://schemas.openxmlformats.org/package/2006/relationships"><Relationship Id="rId3" Type="http://schemas.openxmlformats.org/officeDocument/2006/relationships/hyperlink" Target="http://www.musiceducationconsultants.net/" TargetMode="External"/><Relationship Id="rId4" Type="http://schemas.openxmlformats.org/officeDocument/2006/relationships/image" Target="../media/image46.png"/><Relationship Id="rId5" Type="http://schemas.openxmlformats.org/officeDocument/2006/relationships/image" Target="../media/image47.png"/><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9.jpe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png"/></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4" Type="http://schemas.openxmlformats.org/officeDocument/2006/relationships/image" Target="../media/image12.png"/><Relationship Id="rId5" Type="http://schemas.openxmlformats.org/officeDocument/2006/relationships/image" Target="../media/image13.png"/><Relationship Id="rId6" Type="http://schemas.openxmlformats.org/officeDocument/2006/relationships/image" Target="../media/image14.jpeg"/><Relationship Id="rId7" Type="http://schemas.openxmlformats.org/officeDocument/2006/relationships/image" Target="../media/image15.pn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143000"/>
          </a:xfrm>
        </p:spPr>
        <p:txBody>
          <a:bodyPr>
            <a:normAutofit fontScale="90000"/>
          </a:bodyPr>
          <a:lstStyle/>
          <a:p>
            <a:r>
              <a:rPr lang="en-US" dirty="0" smtClean="0">
                <a:solidFill>
                  <a:srgbClr val="FFFF00"/>
                </a:solidFill>
                <a:latin typeface="Times New Roman"/>
                <a:cs typeface="Times New Roman"/>
              </a:rPr>
              <a:t>“Modern Classroom” with </a:t>
            </a:r>
            <a:br>
              <a:rPr lang="en-US" dirty="0" smtClean="0">
                <a:solidFill>
                  <a:srgbClr val="FFFF00"/>
                </a:solidFill>
                <a:latin typeface="Times New Roman"/>
                <a:cs typeface="Times New Roman"/>
              </a:rPr>
            </a:br>
            <a:r>
              <a:rPr lang="en-US" dirty="0" smtClean="0">
                <a:solidFill>
                  <a:srgbClr val="FFFF00"/>
                </a:solidFill>
                <a:latin typeface="Times New Roman"/>
                <a:cs typeface="Times New Roman"/>
              </a:rPr>
              <a:t>Thanks to “Modern Family”</a:t>
            </a:r>
            <a:endParaRPr lang="en-US" dirty="0">
              <a:solidFill>
                <a:srgbClr val="FFFF00"/>
              </a:solidFill>
              <a:latin typeface="Times New Roman"/>
              <a:cs typeface="Times New Roman"/>
            </a:endParaRPr>
          </a:p>
        </p:txBody>
      </p:sp>
      <p:sp>
        <p:nvSpPr>
          <p:cNvPr id="4" name="Date Placeholder 3"/>
          <p:cNvSpPr>
            <a:spLocks noGrp="1"/>
          </p:cNvSpPr>
          <p:nvPr>
            <p:ph type="dt" sz="half" idx="10"/>
          </p:nvPr>
        </p:nvSpPr>
        <p:spPr/>
        <p:txBody>
          <a:bodyPr/>
          <a:lstStyle/>
          <a:p>
            <a:pPr>
              <a:defRPr/>
            </a:pPr>
            <a:r>
              <a:rPr lang="en-US" dirty="0" smtClean="0">
                <a:latin typeface="Times New Roman"/>
                <a:cs typeface="Times New Roman"/>
              </a:rPr>
              <a:t>September 30, 2013</a:t>
            </a:r>
            <a:endParaRPr lang="en-US" dirty="0">
              <a:latin typeface="Times New Roman"/>
              <a:cs typeface="Times New Roman"/>
            </a:endParaRPr>
          </a:p>
        </p:txBody>
      </p:sp>
      <p:sp>
        <p:nvSpPr>
          <p:cNvPr id="5"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6" name="Slide Number Placeholder 5"/>
          <p:cNvSpPr>
            <a:spLocks noGrp="1"/>
          </p:cNvSpPr>
          <p:nvPr>
            <p:ph type="sldNum" sz="quarter" idx="12"/>
          </p:nvPr>
        </p:nvSpPr>
        <p:spPr/>
        <p:txBody>
          <a:bodyPr/>
          <a:lstStyle/>
          <a:p>
            <a:pPr>
              <a:defRPr/>
            </a:pPr>
            <a:fld id="{5AF48E77-EE1D-8744-985E-164F1E0A6E45}" type="slidenum">
              <a:rPr lang="en-US" smtClean="0">
                <a:latin typeface="Times New Roman"/>
                <a:cs typeface="Times New Roman"/>
              </a:rPr>
              <a:pPr>
                <a:defRPr/>
              </a:pPr>
              <a:t>1</a:t>
            </a:fld>
            <a:endParaRPr lang="en-US" dirty="0">
              <a:latin typeface="Times New Roman"/>
              <a:cs typeface="Times New Roman"/>
            </a:endParaRPr>
          </a:p>
        </p:txBody>
      </p:sp>
      <p:sp>
        <p:nvSpPr>
          <p:cNvPr id="8" name="TextBox 7"/>
          <p:cNvSpPr txBox="1"/>
          <p:nvPr/>
        </p:nvSpPr>
        <p:spPr>
          <a:xfrm>
            <a:off x="0" y="1600200"/>
            <a:ext cx="9108822" cy="707886"/>
          </a:xfrm>
          <a:prstGeom prst="rect">
            <a:avLst/>
          </a:prstGeom>
          <a:noFill/>
        </p:spPr>
        <p:txBody>
          <a:bodyPr wrap="square" rtlCol="0">
            <a:spAutoFit/>
          </a:bodyPr>
          <a:lstStyle/>
          <a:p>
            <a:pPr algn="ctr"/>
            <a:r>
              <a:rPr lang="en-US" sz="4000" dirty="0" smtClean="0">
                <a:latin typeface="Times New Roman"/>
                <a:cs typeface="Times New Roman"/>
              </a:rPr>
              <a:t>Marcia Neel</a:t>
            </a:r>
            <a:endParaRPr lang="en-US" sz="4000" dirty="0">
              <a:latin typeface="Times New Roman"/>
              <a:cs typeface="Times New Roman"/>
            </a:endParaRPr>
          </a:p>
        </p:txBody>
      </p:sp>
      <p:sp>
        <p:nvSpPr>
          <p:cNvPr id="13" name="TextBox 12"/>
          <p:cNvSpPr txBox="1"/>
          <p:nvPr/>
        </p:nvSpPr>
        <p:spPr>
          <a:xfrm>
            <a:off x="0" y="5569803"/>
            <a:ext cx="9144000" cy="830997"/>
          </a:xfrm>
          <a:prstGeom prst="rect">
            <a:avLst/>
          </a:prstGeom>
          <a:noFill/>
        </p:spPr>
        <p:txBody>
          <a:bodyPr wrap="square" rtlCol="0">
            <a:spAutoFit/>
          </a:bodyPr>
          <a:lstStyle/>
          <a:p>
            <a:pPr algn="ctr"/>
            <a:r>
              <a:rPr lang="en-US" b="1" dirty="0" smtClean="0">
                <a:solidFill>
                  <a:srgbClr val="FFFF00"/>
                </a:solidFill>
                <a:latin typeface="Times New Roman"/>
                <a:cs typeface="Times New Roman"/>
              </a:rPr>
              <a:t>Will be posted at: </a:t>
            </a:r>
          </a:p>
          <a:p>
            <a:pPr algn="ctr"/>
            <a:r>
              <a:rPr lang="en-US" b="1" dirty="0" smtClean="0">
                <a:solidFill>
                  <a:srgbClr val="FFFF00"/>
                </a:solidFill>
                <a:latin typeface="Times New Roman"/>
                <a:cs typeface="Times New Roman"/>
              </a:rPr>
              <a:t>www.musiceducationconsultants.net/KCOMTEP2013</a:t>
            </a:r>
            <a:endParaRPr lang="en-US" b="1" dirty="0">
              <a:solidFill>
                <a:srgbClr val="FFFF00"/>
              </a:solidFill>
              <a:latin typeface="Times New Roman"/>
              <a:cs typeface="Times New Roman"/>
            </a:endParaRPr>
          </a:p>
        </p:txBody>
      </p:sp>
      <p:pic>
        <p:nvPicPr>
          <p:cNvPr id="20" name="Picture 19" descr="Screen Shot 2013-09-29 at 5.13.29 AM.png"/>
          <p:cNvPicPr>
            <a:picLocks noChangeAspect="1"/>
          </p:cNvPicPr>
          <p:nvPr/>
        </p:nvPicPr>
        <p:blipFill>
          <a:blip r:embed="rId2"/>
          <a:stretch>
            <a:fillRect/>
          </a:stretch>
        </p:blipFill>
        <p:spPr>
          <a:xfrm>
            <a:off x="1524000" y="2362200"/>
            <a:ext cx="6019800" cy="3200399"/>
          </a:xfrm>
          <a:prstGeom prst="rect">
            <a:avLst/>
          </a:prstGeom>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Autofit/>
          </a:bodyPr>
          <a:lstStyle/>
          <a:p>
            <a:pPr eaLnBrk="1" fontAlgn="auto" hangingPunct="1">
              <a:spcAft>
                <a:spcPts val="0"/>
              </a:spcAft>
              <a:defRPr/>
            </a:pPr>
            <a:r>
              <a:rPr lang="en-US" sz="4000" dirty="0" smtClean="0">
                <a:latin typeface="Times New Roman"/>
                <a:ea typeface="+mj-ea"/>
                <a:cs typeface="Times New Roman"/>
              </a:rPr>
              <a:t>What </a:t>
            </a:r>
            <a:r>
              <a:rPr lang="en-US" sz="4000" dirty="0" smtClean="0">
                <a:solidFill>
                  <a:srgbClr val="FFFF66"/>
                </a:solidFill>
                <a:latin typeface="Times New Roman"/>
                <a:ea typeface="+mj-ea"/>
                <a:cs typeface="Times New Roman"/>
              </a:rPr>
              <a:t>“They”</a:t>
            </a:r>
            <a:r>
              <a:rPr lang="en-US" sz="4000" dirty="0" smtClean="0">
                <a:latin typeface="Times New Roman"/>
                <a:ea typeface="+mj-ea"/>
                <a:cs typeface="Times New Roman"/>
              </a:rPr>
              <a:t> Say About</a:t>
            </a:r>
            <a:br>
              <a:rPr lang="en-US" sz="4000" dirty="0" smtClean="0">
                <a:latin typeface="Times New Roman"/>
                <a:ea typeface="+mj-ea"/>
                <a:cs typeface="Times New Roman"/>
              </a:rPr>
            </a:br>
            <a:r>
              <a:rPr lang="en-US" sz="4000" dirty="0" smtClean="0">
                <a:latin typeface="Times New Roman"/>
                <a:ea typeface="+mj-ea"/>
                <a:cs typeface="Times New Roman"/>
              </a:rPr>
              <a:t>What </a:t>
            </a:r>
            <a:r>
              <a:rPr lang="en-US" sz="4000" dirty="0" smtClean="0">
                <a:solidFill>
                  <a:srgbClr val="FFFF66"/>
                </a:solidFill>
                <a:latin typeface="Times New Roman"/>
                <a:ea typeface="+mj-ea"/>
                <a:cs typeface="Times New Roman"/>
              </a:rPr>
              <a:t>“We”</a:t>
            </a:r>
            <a:r>
              <a:rPr lang="en-US" sz="4000" dirty="0" smtClean="0">
                <a:latin typeface="Times New Roman"/>
                <a:ea typeface="+mj-ea"/>
                <a:cs typeface="Times New Roman"/>
              </a:rPr>
              <a:t> Do For Kids</a:t>
            </a:r>
            <a:endParaRPr lang="en-US" sz="4000" dirty="0">
              <a:latin typeface="Times New Roman"/>
              <a:ea typeface="+mj-ea"/>
              <a:cs typeface="Times New Roman"/>
            </a:endParaRPr>
          </a:p>
        </p:txBody>
      </p:sp>
      <p:sp>
        <p:nvSpPr>
          <p:cNvPr id="16387" name="Rectangle 3"/>
          <p:cNvSpPr>
            <a:spLocks noGrp="1" noChangeArrowheads="1"/>
          </p:cNvSpPr>
          <p:nvPr>
            <p:ph idx="1"/>
          </p:nvPr>
        </p:nvSpPr>
        <p:spPr>
          <a:xfrm>
            <a:off x="304800" y="3810000"/>
            <a:ext cx="8686800" cy="2490788"/>
          </a:xfrm>
        </p:spPr>
        <p:txBody>
          <a:bodyPr/>
          <a:lstStyle/>
          <a:p>
            <a:pPr marL="609600" indent="-609600" eaLnBrk="1" fontAlgn="auto" hangingPunct="1">
              <a:spcAft>
                <a:spcPts val="0"/>
              </a:spcAft>
              <a:buFont typeface="Wingdings" pitchFamily="2" charset="2"/>
              <a:buChar char=""/>
              <a:defRPr/>
            </a:pPr>
            <a:r>
              <a:rPr lang="en-US" sz="2800" dirty="0">
                <a:latin typeface="Times New Roman"/>
                <a:ea typeface="+mn-ea"/>
                <a:cs typeface="Times New Roman"/>
              </a:rPr>
              <a:t>Offer opportunities for creative learning</a:t>
            </a:r>
          </a:p>
          <a:p>
            <a:pPr marL="609600" indent="-609600" eaLnBrk="1" fontAlgn="auto" hangingPunct="1">
              <a:spcAft>
                <a:spcPts val="0"/>
              </a:spcAft>
              <a:buFont typeface="Wingdings" pitchFamily="2" charset="2"/>
              <a:buChar char=""/>
              <a:defRPr/>
            </a:pPr>
            <a:r>
              <a:rPr lang="en-US" sz="2800" dirty="0">
                <a:latin typeface="Times New Roman"/>
                <a:ea typeface="+mn-ea"/>
                <a:cs typeface="Times New Roman"/>
              </a:rPr>
              <a:t>Create positive/empowering learning environments</a:t>
            </a:r>
          </a:p>
          <a:p>
            <a:pPr marL="609600" indent="-609600" eaLnBrk="1" fontAlgn="auto" hangingPunct="1">
              <a:spcAft>
                <a:spcPts val="0"/>
              </a:spcAft>
              <a:buFont typeface="Wingdings" pitchFamily="2" charset="2"/>
              <a:buChar char=""/>
              <a:defRPr/>
            </a:pPr>
            <a:r>
              <a:rPr lang="en-US" sz="2800" dirty="0">
                <a:latin typeface="Times New Roman"/>
                <a:ea typeface="+mn-ea"/>
                <a:cs typeface="Times New Roman"/>
              </a:rPr>
              <a:t>Prepare students for family life and citizenship</a:t>
            </a:r>
          </a:p>
        </p:txBody>
      </p:sp>
      <p:sp>
        <p:nvSpPr>
          <p:cNvPr id="7" name="Date Placeholder 3"/>
          <p:cNvSpPr>
            <a:spLocks noGrp="1"/>
          </p:cNvSpPr>
          <p:nvPr>
            <p:ph type="dt" sz="quarter" idx="10"/>
          </p:nvPr>
        </p:nvSpPr>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8"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9" name="Slide Number Placeholder 5"/>
          <p:cNvSpPr>
            <a:spLocks noGrp="1"/>
          </p:cNvSpPr>
          <p:nvPr>
            <p:ph type="sldNum" sz="quarter" idx="12"/>
          </p:nvPr>
        </p:nvSpPr>
        <p:spPr/>
        <p:txBody>
          <a:bodyPr/>
          <a:lstStyle/>
          <a:p>
            <a:pPr>
              <a:defRPr/>
            </a:pPr>
            <a:fld id="{F8C24FBD-841E-D04B-A558-80C4CD094D7B}" type="slidenum">
              <a:rPr lang="en-US">
                <a:latin typeface="Times New Roman"/>
                <a:cs typeface="Times New Roman"/>
              </a:rPr>
              <a:pPr>
                <a:defRPr/>
              </a:pPr>
              <a:t>10</a:t>
            </a:fld>
            <a:endParaRPr lang="en-US">
              <a:latin typeface="Times New Roman"/>
              <a:cs typeface="Times New Roman"/>
            </a:endParaRPr>
          </a:p>
        </p:txBody>
      </p:sp>
      <p:sp>
        <p:nvSpPr>
          <p:cNvPr id="23559" name="Rectangle 5"/>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23560" name="Rectangle 6"/>
          <p:cNvSpPr>
            <a:spLocks noChangeArrowheads="1"/>
          </p:cNvSpPr>
          <p:nvPr/>
        </p:nvSpPr>
        <p:spPr bwMode="auto">
          <a:xfrm>
            <a:off x="3200400" y="1905000"/>
            <a:ext cx="4800600" cy="1200328"/>
          </a:xfrm>
          <a:prstGeom prst="rect">
            <a:avLst/>
          </a:prstGeom>
          <a:noFill/>
          <a:ln w="9525">
            <a:noFill/>
            <a:miter lim="800000"/>
            <a:headEnd/>
            <a:tailEnd/>
          </a:ln>
        </p:spPr>
        <p:txBody>
          <a:bodyPr>
            <a:prstTxWarp prst="textNoShape">
              <a:avLst/>
            </a:prstTxWarp>
            <a:spAutoFit/>
          </a:bodyPr>
          <a:lstStyle/>
          <a:p>
            <a:r>
              <a:rPr lang="en-US">
                <a:solidFill>
                  <a:srgbClr val="FFFF00"/>
                </a:solidFill>
                <a:latin typeface="Times New Roman"/>
                <a:cs typeface="Times New Roman"/>
              </a:rPr>
              <a:t>Dick Deasy, Former Director</a:t>
            </a:r>
          </a:p>
          <a:p>
            <a:r>
              <a:rPr lang="en-US">
                <a:solidFill>
                  <a:srgbClr val="FFFF00"/>
                </a:solidFill>
                <a:latin typeface="Times New Roman"/>
                <a:cs typeface="Times New Roman"/>
              </a:rPr>
              <a:t>Arts Education Partnership </a:t>
            </a:r>
          </a:p>
          <a:p>
            <a:r>
              <a:rPr lang="en-US">
                <a:solidFill>
                  <a:srgbClr val="FFFF00"/>
                </a:solidFill>
                <a:latin typeface="Times New Roman"/>
                <a:cs typeface="Times New Roman"/>
              </a:rPr>
              <a:t>www.aep-arts.org</a:t>
            </a:r>
          </a:p>
        </p:txBody>
      </p:sp>
      <p:pic>
        <p:nvPicPr>
          <p:cNvPr id="23561" name="Picture 9"/>
          <p:cNvPicPr>
            <a:picLocks noChangeAspect="1"/>
          </p:cNvPicPr>
          <p:nvPr/>
        </p:nvPicPr>
        <p:blipFill>
          <a:blip r:embed="rId3"/>
          <a:srcRect/>
          <a:stretch>
            <a:fillRect/>
          </a:stretch>
        </p:blipFill>
        <p:spPr bwMode="auto">
          <a:xfrm>
            <a:off x="1219200" y="1524000"/>
            <a:ext cx="1828800" cy="22844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Autofit/>
          </a:bodyPr>
          <a:lstStyle/>
          <a:p>
            <a:pPr eaLnBrk="1" fontAlgn="auto" hangingPunct="1">
              <a:spcAft>
                <a:spcPts val="0"/>
              </a:spcAft>
              <a:defRPr/>
            </a:pPr>
            <a:r>
              <a:rPr lang="en-US" sz="4000" dirty="0" smtClean="0">
                <a:latin typeface="Times New Roman"/>
                <a:cs typeface="Times New Roman"/>
              </a:rPr>
              <a:t>What </a:t>
            </a:r>
            <a:r>
              <a:rPr lang="en-US" sz="4000" dirty="0" smtClean="0">
                <a:solidFill>
                  <a:srgbClr val="FFFF66"/>
                </a:solidFill>
                <a:latin typeface="Times New Roman"/>
                <a:cs typeface="Times New Roman"/>
              </a:rPr>
              <a:t>“They”</a:t>
            </a:r>
            <a:r>
              <a:rPr lang="en-US" sz="4000" dirty="0" smtClean="0">
                <a:latin typeface="Times New Roman"/>
                <a:cs typeface="Times New Roman"/>
              </a:rPr>
              <a:t> Say About</a:t>
            </a:r>
            <a:br>
              <a:rPr lang="en-US" sz="4000" dirty="0" smtClean="0">
                <a:latin typeface="Times New Roman"/>
                <a:cs typeface="Times New Roman"/>
              </a:rPr>
            </a:br>
            <a:r>
              <a:rPr lang="en-US" sz="4000" dirty="0" smtClean="0">
                <a:latin typeface="Times New Roman"/>
                <a:cs typeface="Times New Roman"/>
              </a:rPr>
              <a:t>What </a:t>
            </a:r>
            <a:r>
              <a:rPr lang="en-US" sz="4000" dirty="0" smtClean="0">
                <a:solidFill>
                  <a:srgbClr val="FFFF66"/>
                </a:solidFill>
                <a:latin typeface="Times New Roman"/>
                <a:cs typeface="Times New Roman"/>
              </a:rPr>
              <a:t>“We”</a:t>
            </a:r>
            <a:r>
              <a:rPr lang="en-US" sz="4000" dirty="0" smtClean="0">
                <a:latin typeface="Times New Roman"/>
                <a:cs typeface="Times New Roman"/>
              </a:rPr>
              <a:t> Do For Kids</a:t>
            </a:r>
            <a:endParaRPr lang="en-US" sz="4000" dirty="0">
              <a:latin typeface="Times New Roman"/>
              <a:ea typeface="+mj-ea"/>
              <a:cs typeface="Times New Roman"/>
            </a:endParaRPr>
          </a:p>
        </p:txBody>
      </p:sp>
      <p:sp>
        <p:nvSpPr>
          <p:cNvPr id="18435" name="Rectangle 3"/>
          <p:cNvSpPr>
            <a:spLocks noGrp="1" noChangeArrowheads="1"/>
          </p:cNvSpPr>
          <p:nvPr>
            <p:ph idx="1"/>
          </p:nvPr>
        </p:nvSpPr>
        <p:spPr>
          <a:xfrm>
            <a:off x="838200" y="4419600"/>
            <a:ext cx="7553325" cy="1787525"/>
          </a:xfrm>
        </p:spPr>
        <p:txBody>
          <a:bodyPr/>
          <a:lstStyle/>
          <a:p>
            <a:pPr marL="609600" indent="-609600" eaLnBrk="1" fontAlgn="auto" hangingPunct="1">
              <a:spcAft>
                <a:spcPts val="0"/>
              </a:spcAft>
              <a:buFont typeface="Wingdings" pitchFamily="2" charset="2"/>
              <a:buChar char=""/>
              <a:defRPr/>
            </a:pPr>
            <a:r>
              <a:rPr lang="en-US" sz="2800" dirty="0">
                <a:latin typeface="Times New Roman"/>
                <a:ea typeface="+mn-ea"/>
                <a:cs typeface="Times New Roman"/>
              </a:rPr>
              <a:t>Teach habits of higher-order thinking to help students. . .learn to solve problems in novel ways </a:t>
            </a:r>
          </a:p>
        </p:txBody>
      </p:sp>
      <p:sp>
        <p:nvSpPr>
          <p:cNvPr id="7" name="Date Placeholder 3"/>
          <p:cNvSpPr>
            <a:spLocks noGrp="1"/>
          </p:cNvSpPr>
          <p:nvPr>
            <p:ph type="dt" sz="quarter" idx="10"/>
          </p:nvPr>
        </p:nvSpPr>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8"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9" name="Slide Number Placeholder 5"/>
          <p:cNvSpPr>
            <a:spLocks noGrp="1"/>
          </p:cNvSpPr>
          <p:nvPr>
            <p:ph type="sldNum" sz="quarter" idx="12"/>
          </p:nvPr>
        </p:nvSpPr>
        <p:spPr/>
        <p:txBody>
          <a:bodyPr/>
          <a:lstStyle/>
          <a:p>
            <a:pPr>
              <a:defRPr/>
            </a:pPr>
            <a:fld id="{9B257356-B87E-684E-BAED-9512E4828077}" type="slidenum">
              <a:rPr lang="en-US">
                <a:latin typeface="Times New Roman"/>
                <a:cs typeface="Times New Roman"/>
              </a:rPr>
              <a:pPr>
                <a:defRPr/>
              </a:pPr>
              <a:t>11</a:t>
            </a:fld>
            <a:endParaRPr lang="en-US">
              <a:latin typeface="Times New Roman"/>
              <a:cs typeface="Times New Roman"/>
            </a:endParaRPr>
          </a:p>
        </p:txBody>
      </p:sp>
      <p:sp>
        <p:nvSpPr>
          <p:cNvPr id="25607" name="Rectangle 5"/>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25608" name="Rectangle 6"/>
          <p:cNvSpPr>
            <a:spLocks noChangeArrowheads="1"/>
          </p:cNvSpPr>
          <p:nvPr/>
        </p:nvSpPr>
        <p:spPr bwMode="auto">
          <a:xfrm>
            <a:off x="3505200" y="2286000"/>
            <a:ext cx="4467890" cy="830997"/>
          </a:xfrm>
          <a:prstGeom prst="rect">
            <a:avLst/>
          </a:prstGeom>
          <a:noFill/>
          <a:ln w="9525">
            <a:noFill/>
            <a:miter lim="800000"/>
            <a:headEnd/>
            <a:tailEnd/>
          </a:ln>
        </p:spPr>
        <p:txBody>
          <a:bodyPr wrap="none">
            <a:prstTxWarp prst="textNoShape">
              <a:avLst/>
            </a:prstTxWarp>
            <a:spAutoFit/>
          </a:bodyPr>
          <a:lstStyle/>
          <a:p>
            <a:r>
              <a:rPr lang="en-US">
                <a:solidFill>
                  <a:srgbClr val="FFFF66"/>
                </a:solidFill>
                <a:latin typeface="Times New Roman"/>
                <a:cs typeface="Times New Roman"/>
              </a:rPr>
              <a:t>Lois Hetland</a:t>
            </a:r>
            <a:endParaRPr lang="en-US">
              <a:solidFill>
                <a:srgbClr val="0000FF"/>
              </a:solidFill>
              <a:latin typeface="Times New Roman"/>
              <a:cs typeface="Times New Roman"/>
            </a:endParaRPr>
          </a:p>
          <a:p>
            <a:r>
              <a:rPr lang="en-US">
                <a:solidFill>
                  <a:srgbClr val="FFFF66"/>
                </a:solidFill>
                <a:latin typeface="Times New Roman"/>
                <a:cs typeface="Times New Roman"/>
              </a:rPr>
              <a:t>Associate, Project Zero at Harvard</a:t>
            </a:r>
            <a:endParaRPr lang="en-US">
              <a:latin typeface="Times New Roman"/>
              <a:cs typeface="Times New Roman"/>
            </a:endParaRPr>
          </a:p>
        </p:txBody>
      </p:sp>
      <p:pic>
        <p:nvPicPr>
          <p:cNvPr id="25609" name="Picture 9"/>
          <p:cNvPicPr>
            <a:picLocks noChangeAspect="1"/>
          </p:cNvPicPr>
          <p:nvPr/>
        </p:nvPicPr>
        <p:blipFill>
          <a:blip r:embed="rId3"/>
          <a:srcRect/>
          <a:stretch>
            <a:fillRect/>
          </a:stretch>
        </p:blipFill>
        <p:spPr bwMode="auto">
          <a:xfrm>
            <a:off x="1447800" y="1524000"/>
            <a:ext cx="2057400" cy="2827338"/>
          </a:xfrm>
          <a:prstGeom prst="rect">
            <a:avLst/>
          </a:prstGeom>
          <a:noFill/>
          <a:ln w="9525">
            <a:noFill/>
            <a:miter lim="800000"/>
            <a:headEnd/>
            <a:tailEnd/>
          </a:ln>
        </p:spPr>
      </p:pic>
      <p:sp>
        <p:nvSpPr>
          <p:cNvPr id="25610" name="TextBox 10"/>
          <p:cNvSpPr txBox="1">
            <a:spLocks noChangeArrowheads="1"/>
          </p:cNvSpPr>
          <p:nvPr/>
        </p:nvSpPr>
        <p:spPr bwMode="auto">
          <a:xfrm>
            <a:off x="3581400" y="3048000"/>
            <a:ext cx="2737047" cy="461665"/>
          </a:xfrm>
          <a:prstGeom prst="rect">
            <a:avLst/>
          </a:prstGeom>
          <a:noFill/>
          <a:ln w="9525">
            <a:noFill/>
            <a:miter lim="800000"/>
            <a:headEnd/>
            <a:tailEnd/>
          </a:ln>
        </p:spPr>
        <p:txBody>
          <a:bodyPr wrap="none">
            <a:prstTxWarp prst="textNoShape">
              <a:avLst/>
            </a:prstTxWarp>
            <a:spAutoFit/>
          </a:bodyPr>
          <a:lstStyle/>
          <a:p>
            <a:r>
              <a:rPr lang="en-US">
                <a:solidFill>
                  <a:srgbClr val="FFFF66"/>
                </a:solidFill>
                <a:latin typeface="Times New Roman"/>
                <a:cs typeface="Times New Roman"/>
              </a:rPr>
              <a:t>www.pz.harvard.edu</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57200" y="334963"/>
            <a:ext cx="8229600" cy="1143000"/>
          </a:xfrm>
        </p:spPr>
        <p:txBody>
          <a:bodyPr>
            <a:noAutofit/>
          </a:bodyPr>
          <a:lstStyle/>
          <a:p>
            <a:pPr eaLnBrk="1" fontAlgn="auto" hangingPunct="1">
              <a:spcAft>
                <a:spcPts val="0"/>
              </a:spcAft>
              <a:defRPr/>
            </a:pPr>
            <a:r>
              <a:rPr lang="en-US" sz="4000" dirty="0" smtClean="0">
                <a:latin typeface="Times New Roman"/>
                <a:ea typeface="+mj-ea"/>
                <a:cs typeface="Times New Roman"/>
              </a:rPr>
              <a:t>What </a:t>
            </a:r>
            <a:r>
              <a:rPr lang="en-US" sz="4000" dirty="0" smtClean="0">
                <a:solidFill>
                  <a:srgbClr val="FFFF66"/>
                </a:solidFill>
                <a:latin typeface="Times New Roman"/>
                <a:ea typeface="+mj-ea"/>
                <a:cs typeface="Times New Roman"/>
              </a:rPr>
              <a:t>“They”</a:t>
            </a:r>
            <a:r>
              <a:rPr lang="en-US" sz="4000" dirty="0" smtClean="0">
                <a:latin typeface="Times New Roman"/>
                <a:ea typeface="+mj-ea"/>
                <a:cs typeface="Times New Roman"/>
              </a:rPr>
              <a:t> Say About</a:t>
            </a:r>
            <a:br>
              <a:rPr lang="en-US" sz="4000" dirty="0" smtClean="0">
                <a:latin typeface="Times New Roman"/>
                <a:ea typeface="+mj-ea"/>
                <a:cs typeface="Times New Roman"/>
              </a:rPr>
            </a:br>
            <a:r>
              <a:rPr lang="en-US" sz="4000" dirty="0" smtClean="0">
                <a:latin typeface="Times New Roman"/>
                <a:ea typeface="+mj-ea"/>
                <a:cs typeface="Times New Roman"/>
              </a:rPr>
              <a:t>What </a:t>
            </a:r>
            <a:r>
              <a:rPr lang="en-US" sz="4000" dirty="0" smtClean="0">
                <a:solidFill>
                  <a:srgbClr val="FFFF66"/>
                </a:solidFill>
                <a:latin typeface="Times New Roman"/>
                <a:ea typeface="+mj-ea"/>
                <a:cs typeface="Times New Roman"/>
              </a:rPr>
              <a:t>“We”</a:t>
            </a:r>
            <a:r>
              <a:rPr lang="en-US" sz="4000" dirty="0" smtClean="0">
                <a:latin typeface="Times New Roman"/>
                <a:ea typeface="+mj-ea"/>
                <a:cs typeface="Times New Roman"/>
              </a:rPr>
              <a:t> Do For Kids</a:t>
            </a:r>
            <a:endParaRPr lang="en-US" sz="4000" dirty="0">
              <a:latin typeface="Times New Roman"/>
              <a:ea typeface="+mj-ea"/>
              <a:cs typeface="Times New Roman"/>
            </a:endParaRPr>
          </a:p>
        </p:txBody>
      </p:sp>
      <p:sp>
        <p:nvSpPr>
          <p:cNvPr id="19459" name="Rectangle 3"/>
          <p:cNvSpPr>
            <a:spLocks noGrp="1" noChangeArrowheads="1"/>
          </p:cNvSpPr>
          <p:nvPr>
            <p:ph idx="1"/>
          </p:nvPr>
        </p:nvSpPr>
        <p:spPr>
          <a:xfrm>
            <a:off x="228600" y="3946525"/>
            <a:ext cx="8686800" cy="2286000"/>
          </a:xfrm>
        </p:spPr>
        <p:txBody>
          <a:bodyPr/>
          <a:lstStyle/>
          <a:p>
            <a:pPr marL="609600" indent="-609600" eaLnBrk="1" fontAlgn="auto" hangingPunct="1">
              <a:spcAft>
                <a:spcPts val="0"/>
              </a:spcAft>
              <a:buFont typeface="Wingdings" pitchFamily="2" charset="2"/>
              <a:buChar char=""/>
              <a:defRPr/>
            </a:pPr>
            <a:r>
              <a:rPr lang="en-US" sz="2800" dirty="0">
                <a:latin typeface="Times New Roman"/>
                <a:ea typeface="+mn-ea"/>
                <a:cs typeface="Times New Roman"/>
              </a:rPr>
              <a:t>Teach skills (creative thinking, self-discipline, collaboration, abstract reasoning and innovation) that will contribute to a knowledge-based economy  </a:t>
            </a:r>
          </a:p>
        </p:txBody>
      </p:sp>
      <p:sp>
        <p:nvSpPr>
          <p:cNvPr id="7" name="Date Placeholder 3"/>
          <p:cNvSpPr>
            <a:spLocks noGrp="1"/>
          </p:cNvSpPr>
          <p:nvPr>
            <p:ph type="dt" sz="quarter" idx="10"/>
          </p:nvPr>
        </p:nvSpPr>
        <p:spPr>
          <a:xfrm>
            <a:off x="6570663" y="6416675"/>
            <a:ext cx="2133600" cy="365125"/>
          </a:xfrm>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8" name="Footer Placeholder 4"/>
          <p:cNvSpPr>
            <a:spLocks noGrp="1"/>
          </p:cNvSpPr>
          <p:nvPr>
            <p:ph type="ftr" sz="quarter" idx="11"/>
          </p:nvPr>
        </p:nvSpPr>
        <p:spPr>
          <a:xfrm>
            <a:off x="457200" y="6416675"/>
            <a:ext cx="2895600" cy="365125"/>
          </a:xfrm>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9" name="Slide Number Placeholder 5"/>
          <p:cNvSpPr>
            <a:spLocks noGrp="1"/>
          </p:cNvSpPr>
          <p:nvPr>
            <p:ph type="sldNum" sz="quarter" idx="12"/>
          </p:nvPr>
        </p:nvSpPr>
        <p:spPr>
          <a:xfrm>
            <a:off x="4267200" y="6416675"/>
            <a:ext cx="609600" cy="365125"/>
          </a:xfrm>
        </p:spPr>
        <p:txBody>
          <a:bodyPr/>
          <a:lstStyle/>
          <a:p>
            <a:pPr>
              <a:defRPr/>
            </a:pPr>
            <a:fld id="{23EB8668-BF7E-004C-9623-1F65D88C6FB0}" type="slidenum">
              <a:rPr lang="en-US">
                <a:latin typeface="Times New Roman"/>
                <a:cs typeface="Times New Roman"/>
              </a:rPr>
              <a:pPr>
                <a:defRPr/>
              </a:pPr>
              <a:t>12</a:t>
            </a:fld>
            <a:endParaRPr lang="en-US">
              <a:latin typeface="Times New Roman"/>
              <a:cs typeface="Times New Roman"/>
            </a:endParaRPr>
          </a:p>
        </p:txBody>
      </p:sp>
      <p:sp>
        <p:nvSpPr>
          <p:cNvPr id="27655" name="Rectangle 4"/>
          <p:cNvSpPr>
            <a:spLocks noChangeArrowheads="1"/>
          </p:cNvSpPr>
          <p:nvPr/>
        </p:nvSpPr>
        <p:spPr bwMode="auto">
          <a:xfrm>
            <a:off x="1436688" y="5043488"/>
            <a:ext cx="184150" cy="457200"/>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27656" name="Rectangle 5"/>
          <p:cNvSpPr>
            <a:spLocks noChangeArrowheads="1"/>
          </p:cNvSpPr>
          <p:nvPr/>
        </p:nvSpPr>
        <p:spPr bwMode="auto">
          <a:xfrm>
            <a:off x="3886200" y="2041525"/>
            <a:ext cx="4249881" cy="1569660"/>
          </a:xfrm>
          <a:prstGeom prst="rect">
            <a:avLst/>
          </a:prstGeom>
          <a:noFill/>
          <a:ln w="9525">
            <a:noFill/>
            <a:miter lim="800000"/>
            <a:headEnd/>
            <a:tailEnd/>
          </a:ln>
        </p:spPr>
        <p:txBody>
          <a:bodyPr wrap="none">
            <a:prstTxWarp prst="textNoShape">
              <a:avLst/>
            </a:prstTxWarp>
            <a:spAutoFit/>
          </a:bodyPr>
          <a:lstStyle/>
          <a:p>
            <a:r>
              <a:rPr lang="en-US">
                <a:solidFill>
                  <a:srgbClr val="FFFF00"/>
                </a:solidFill>
                <a:latin typeface="Times New Roman"/>
                <a:cs typeface="Times New Roman"/>
              </a:rPr>
              <a:t>Robert Lynch, President/CEO of</a:t>
            </a:r>
          </a:p>
          <a:p>
            <a:r>
              <a:rPr lang="en-US">
                <a:solidFill>
                  <a:srgbClr val="FFFF00"/>
                </a:solidFill>
                <a:latin typeface="Times New Roman"/>
                <a:cs typeface="Times New Roman"/>
              </a:rPr>
              <a:t>Americans for the Arts</a:t>
            </a:r>
          </a:p>
          <a:p>
            <a:r>
              <a:rPr lang="en-US">
                <a:solidFill>
                  <a:srgbClr val="FFFF00"/>
                </a:solidFill>
                <a:latin typeface="Times New Roman"/>
                <a:cs typeface="Times New Roman"/>
              </a:rPr>
              <a:t>Robert Redford, Actor </a:t>
            </a:r>
          </a:p>
          <a:p>
            <a:r>
              <a:rPr lang="en-US">
                <a:solidFill>
                  <a:srgbClr val="FFFF00"/>
                </a:solidFill>
                <a:latin typeface="Times New Roman"/>
                <a:cs typeface="Times New Roman"/>
              </a:rPr>
              <a:t>artsusa.org</a:t>
            </a:r>
          </a:p>
        </p:txBody>
      </p:sp>
      <p:pic>
        <p:nvPicPr>
          <p:cNvPr id="27657" name="Picture 12" descr="Array.jpg"/>
          <p:cNvPicPr>
            <a:picLocks noChangeAspect="1"/>
          </p:cNvPicPr>
          <p:nvPr/>
        </p:nvPicPr>
        <p:blipFill>
          <a:blip r:embed="rId3"/>
          <a:srcRect/>
          <a:stretch>
            <a:fillRect/>
          </a:stretch>
        </p:blipFill>
        <p:spPr bwMode="auto">
          <a:xfrm>
            <a:off x="228600" y="1660525"/>
            <a:ext cx="3505200" cy="22145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Autofit/>
          </a:bodyPr>
          <a:lstStyle/>
          <a:p>
            <a:pPr eaLnBrk="1" fontAlgn="auto" hangingPunct="1">
              <a:spcAft>
                <a:spcPts val="0"/>
              </a:spcAft>
              <a:defRPr/>
            </a:pPr>
            <a:r>
              <a:rPr lang="en-US" sz="4000" dirty="0" smtClean="0">
                <a:latin typeface="Times New Roman"/>
                <a:ea typeface="+mj-ea"/>
                <a:cs typeface="Times New Roman"/>
              </a:rPr>
              <a:t>What </a:t>
            </a:r>
            <a:r>
              <a:rPr lang="en-US" sz="4000" dirty="0" smtClean="0">
                <a:solidFill>
                  <a:srgbClr val="FFFF66"/>
                </a:solidFill>
                <a:latin typeface="Times New Roman"/>
                <a:ea typeface="+mj-ea"/>
                <a:cs typeface="Times New Roman"/>
              </a:rPr>
              <a:t>“They”</a:t>
            </a:r>
            <a:r>
              <a:rPr lang="en-US" sz="4000" dirty="0" smtClean="0">
                <a:latin typeface="Times New Roman"/>
                <a:ea typeface="+mj-ea"/>
                <a:cs typeface="Times New Roman"/>
              </a:rPr>
              <a:t> Say About</a:t>
            </a:r>
            <a:br>
              <a:rPr lang="en-US" sz="4000" dirty="0" smtClean="0">
                <a:latin typeface="Times New Roman"/>
                <a:ea typeface="+mj-ea"/>
                <a:cs typeface="Times New Roman"/>
              </a:rPr>
            </a:br>
            <a:r>
              <a:rPr lang="en-US" sz="4000" dirty="0" smtClean="0">
                <a:latin typeface="Times New Roman"/>
                <a:ea typeface="+mj-ea"/>
                <a:cs typeface="Times New Roman"/>
              </a:rPr>
              <a:t>What </a:t>
            </a:r>
            <a:r>
              <a:rPr lang="en-US" sz="4000" dirty="0" smtClean="0">
                <a:solidFill>
                  <a:srgbClr val="FFFF66"/>
                </a:solidFill>
                <a:latin typeface="Times New Roman"/>
                <a:ea typeface="+mj-ea"/>
                <a:cs typeface="Times New Roman"/>
              </a:rPr>
              <a:t>“We”</a:t>
            </a:r>
            <a:r>
              <a:rPr lang="en-US" sz="4000" dirty="0" smtClean="0">
                <a:latin typeface="Times New Roman"/>
                <a:ea typeface="+mj-ea"/>
                <a:cs typeface="Times New Roman"/>
              </a:rPr>
              <a:t> Do For Kids</a:t>
            </a:r>
            <a:endParaRPr lang="en-US" sz="4000" dirty="0">
              <a:latin typeface="Times New Roman"/>
              <a:ea typeface="+mj-ea"/>
              <a:cs typeface="Times New Roman"/>
            </a:endParaRPr>
          </a:p>
        </p:txBody>
      </p:sp>
      <p:sp>
        <p:nvSpPr>
          <p:cNvPr id="20483" name="Rectangle 3"/>
          <p:cNvSpPr>
            <a:spLocks noGrp="1" noChangeArrowheads="1"/>
          </p:cNvSpPr>
          <p:nvPr>
            <p:ph idx="1"/>
          </p:nvPr>
        </p:nvSpPr>
        <p:spPr>
          <a:xfrm>
            <a:off x="228600" y="4495800"/>
            <a:ext cx="8686800" cy="1676400"/>
          </a:xfrm>
        </p:spPr>
        <p:txBody>
          <a:bodyPr/>
          <a:lstStyle/>
          <a:p>
            <a:pPr marL="609600" indent="-609600" eaLnBrk="1" fontAlgn="auto" hangingPunct="1">
              <a:spcAft>
                <a:spcPts val="0"/>
              </a:spcAft>
              <a:buFont typeface="Wingdings" pitchFamily="2" charset="2"/>
              <a:buChar char=""/>
              <a:defRPr/>
            </a:pPr>
            <a:r>
              <a:rPr lang="en-US" sz="2800" dirty="0">
                <a:latin typeface="Times New Roman"/>
                <a:ea typeface="+mn-ea"/>
                <a:cs typeface="Times New Roman"/>
              </a:rPr>
              <a:t>Teach creativity, imagination and innovation  </a:t>
            </a:r>
          </a:p>
        </p:txBody>
      </p:sp>
      <p:sp>
        <p:nvSpPr>
          <p:cNvPr id="7" name="Date Placeholder 3"/>
          <p:cNvSpPr>
            <a:spLocks noGrp="1"/>
          </p:cNvSpPr>
          <p:nvPr>
            <p:ph type="dt" sz="quarter" idx="10"/>
          </p:nvPr>
        </p:nvSpPr>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8"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9" name="Slide Number Placeholder 5"/>
          <p:cNvSpPr>
            <a:spLocks noGrp="1"/>
          </p:cNvSpPr>
          <p:nvPr>
            <p:ph type="sldNum" sz="quarter" idx="12"/>
          </p:nvPr>
        </p:nvSpPr>
        <p:spPr/>
        <p:txBody>
          <a:bodyPr/>
          <a:lstStyle/>
          <a:p>
            <a:pPr>
              <a:defRPr/>
            </a:pPr>
            <a:fld id="{9D7F8F2E-9810-554C-8348-509105EFD38A}" type="slidenum">
              <a:rPr lang="en-US">
                <a:latin typeface="Times New Roman"/>
                <a:cs typeface="Times New Roman"/>
              </a:rPr>
              <a:pPr>
                <a:defRPr/>
              </a:pPr>
              <a:t>13</a:t>
            </a:fld>
            <a:endParaRPr lang="en-US">
              <a:latin typeface="Times New Roman"/>
              <a:cs typeface="Times New Roman"/>
            </a:endParaRPr>
          </a:p>
        </p:txBody>
      </p:sp>
      <p:sp>
        <p:nvSpPr>
          <p:cNvPr id="29703"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29704" name="Rectangle 5"/>
          <p:cNvSpPr>
            <a:spLocks noChangeArrowheads="1"/>
          </p:cNvSpPr>
          <p:nvPr/>
        </p:nvSpPr>
        <p:spPr bwMode="auto">
          <a:xfrm>
            <a:off x="3124200" y="2133600"/>
            <a:ext cx="5030193" cy="1200328"/>
          </a:xfrm>
          <a:prstGeom prst="rect">
            <a:avLst/>
          </a:prstGeom>
          <a:noFill/>
          <a:ln w="9525">
            <a:noFill/>
            <a:miter lim="800000"/>
            <a:headEnd/>
            <a:tailEnd/>
          </a:ln>
        </p:spPr>
        <p:txBody>
          <a:bodyPr wrap="none">
            <a:prstTxWarp prst="textNoShape">
              <a:avLst/>
            </a:prstTxWarp>
            <a:spAutoFit/>
          </a:bodyPr>
          <a:lstStyle/>
          <a:p>
            <a:r>
              <a:rPr lang="en-US">
                <a:solidFill>
                  <a:srgbClr val="FFFF66"/>
                </a:solidFill>
                <a:latin typeface="Times New Roman"/>
                <a:cs typeface="Times New Roman"/>
              </a:rPr>
              <a:t>John Eger, Author</a:t>
            </a:r>
          </a:p>
          <a:p>
            <a:r>
              <a:rPr lang="en-US" i="1">
                <a:solidFill>
                  <a:srgbClr val="FFFF66"/>
                </a:solidFill>
                <a:latin typeface="Times New Roman"/>
                <a:cs typeface="Times New Roman"/>
              </a:rPr>
              <a:t>The Creative Community; Linking Art, </a:t>
            </a:r>
          </a:p>
          <a:p>
            <a:r>
              <a:rPr lang="en-US" i="1">
                <a:solidFill>
                  <a:srgbClr val="FFFF66"/>
                </a:solidFill>
                <a:latin typeface="Times New Roman"/>
                <a:cs typeface="Times New Roman"/>
              </a:rPr>
              <a:t>Culture, Commerce and Community</a:t>
            </a:r>
            <a:endParaRPr lang="en-US" i="1">
              <a:solidFill>
                <a:srgbClr val="0000FF"/>
              </a:solidFill>
              <a:latin typeface="Times New Roman"/>
              <a:cs typeface="Times New Roman"/>
            </a:endParaRPr>
          </a:p>
        </p:txBody>
      </p:sp>
      <p:pic>
        <p:nvPicPr>
          <p:cNvPr id="29705" name="Picture 10"/>
          <p:cNvPicPr>
            <a:picLocks noChangeAspect="1"/>
          </p:cNvPicPr>
          <p:nvPr/>
        </p:nvPicPr>
        <p:blipFill>
          <a:blip r:embed="rId3"/>
          <a:srcRect/>
          <a:stretch>
            <a:fillRect/>
          </a:stretch>
        </p:blipFill>
        <p:spPr bwMode="auto">
          <a:xfrm>
            <a:off x="838200" y="1981200"/>
            <a:ext cx="2260600" cy="2393950"/>
          </a:xfrm>
          <a:prstGeom prst="rect">
            <a:avLst/>
          </a:prstGeom>
          <a:noFill/>
          <a:ln w="9525">
            <a:noFill/>
            <a:miter lim="800000"/>
            <a:headEnd/>
            <a:tailEnd/>
          </a:ln>
        </p:spPr>
      </p:pic>
      <p:sp>
        <p:nvSpPr>
          <p:cNvPr id="29706" name="TextBox 11"/>
          <p:cNvSpPr txBox="1">
            <a:spLocks noChangeArrowheads="1"/>
          </p:cNvSpPr>
          <p:nvPr/>
        </p:nvSpPr>
        <p:spPr bwMode="auto">
          <a:xfrm>
            <a:off x="3200400" y="3276600"/>
            <a:ext cx="3663834" cy="461665"/>
          </a:xfrm>
          <a:prstGeom prst="rect">
            <a:avLst/>
          </a:prstGeom>
          <a:noFill/>
          <a:ln w="9525">
            <a:noFill/>
            <a:miter lim="800000"/>
            <a:headEnd/>
            <a:tailEnd/>
          </a:ln>
        </p:spPr>
        <p:txBody>
          <a:bodyPr wrap="none">
            <a:prstTxWarp prst="textNoShape">
              <a:avLst/>
            </a:prstTxWarp>
            <a:spAutoFit/>
          </a:bodyPr>
          <a:lstStyle/>
          <a:p>
            <a:r>
              <a:rPr lang="en-US">
                <a:solidFill>
                  <a:srgbClr val="FFFF66"/>
                </a:solidFill>
                <a:latin typeface="Times New Roman"/>
                <a:cs typeface="Times New Roman"/>
              </a:rPr>
              <a:t>www.smartcommunities.org</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57200" y="334963"/>
            <a:ext cx="8229600" cy="1143000"/>
          </a:xfrm>
        </p:spPr>
        <p:txBody>
          <a:bodyPr>
            <a:noAutofit/>
          </a:bodyPr>
          <a:lstStyle/>
          <a:p>
            <a:pPr eaLnBrk="1" fontAlgn="auto" hangingPunct="1">
              <a:spcAft>
                <a:spcPts val="0"/>
              </a:spcAft>
              <a:defRPr/>
            </a:pPr>
            <a:r>
              <a:rPr lang="en-US" sz="4000" dirty="0" smtClean="0">
                <a:latin typeface="Times New Roman"/>
                <a:ea typeface="+mj-ea"/>
                <a:cs typeface="Times New Roman"/>
              </a:rPr>
              <a:t>What </a:t>
            </a:r>
            <a:r>
              <a:rPr lang="en-US" sz="4000" dirty="0" smtClean="0">
                <a:solidFill>
                  <a:srgbClr val="FFFF66"/>
                </a:solidFill>
                <a:latin typeface="Times New Roman"/>
                <a:ea typeface="+mj-ea"/>
                <a:cs typeface="Times New Roman"/>
              </a:rPr>
              <a:t>“They”</a:t>
            </a:r>
            <a:r>
              <a:rPr lang="en-US" sz="4000" dirty="0" smtClean="0">
                <a:latin typeface="Times New Roman"/>
                <a:ea typeface="+mj-ea"/>
                <a:cs typeface="Times New Roman"/>
              </a:rPr>
              <a:t> Say About</a:t>
            </a:r>
            <a:br>
              <a:rPr lang="en-US" sz="4000" dirty="0" smtClean="0">
                <a:latin typeface="Times New Roman"/>
                <a:ea typeface="+mj-ea"/>
                <a:cs typeface="Times New Roman"/>
              </a:rPr>
            </a:br>
            <a:r>
              <a:rPr lang="en-US" sz="4000" dirty="0" smtClean="0">
                <a:latin typeface="Times New Roman"/>
                <a:ea typeface="+mj-ea"/>
                <a:cs typeface="Times New Roman"/>
              </a:rPr>
              <a:t>What </a:t>
            </a:r>
            <a:r>
              <a:rPr lang="en-US" sz="4000" dirty="0" smtClean="0">
                <a:solidFill>
                  <a:srgbClr val="FFFF66"/>
                </a:solidFill>
                <a:latin typeface="Times New Roman"/>
                <a:ea typeface="+mj-ea"/>
                <a:cs typeface="Times New Roman"/>
              </a:rPr>
              <a:t>“We”</a:t>
            </a:r>
            <a:r>
              <a:rPr lang="en-US" sz="4000" dirty="0" smtClean="0">
                <a:latin typeface="Times New Roman"/>
                <a:ea typeface="+mj-ea"/>
                <a:cs typeface="Times New Roman"/>
              </a:rPr>
              <a:t> Do For Kids</a:t>
            </a:r>
            <a:endParaRPr lang="en-US" sz="4000" dirty="0">
              <a:latin typeface="Times New Roman"/>
              <a:ea typeface="+mj-ea"/>
              <a:cs typeface="Times New Roman"/>
            </a:endParaRPr>
          </a:p>
        </p:txBody>
      </p:sp>
      <p:sp>
        <p:nvSpPr>
          <p:cNvPr id="20483" name="Rectangle 3"/>
          <p:cNvSpPr>
            <a:spLocks noGrp="1" noChangeArrowheads="1"/>
          </p:cNvSpPr>
          <p:nvPr>
            <p:ph idx="1"/>
          </p:nvPr>
        </p:nvSpPr>
        <p:spPr>
          <a:xfrm>
            <a:off x="228600" y="1812925"/>
            <a:ext cx="8686800" cy="1676400"/>
          </a:xfrm>
        </p:spPr>
        <p:txBody>
          <a:bodyPr/>
          <a:lstStyle/>
          <a:p>
            <a:pPr marL="609600" indent="-609600" eaLnBrk="1" fontAlgn="auto" hangingPunct="1">
              <a:spcAft>
                <a:spcPts val="0"/>
              </a:spcAft>
              <a:buFont typeface="Wingdings" pitchFamily="2" charset="2"/>
              <a:buChar char=""/>
              <a:defRPr/>
            </a:pPr>
            <a:r>
              <a:rPr lang="en-US" sz="2800" dirty="0">
                <a:latin typeface="Times New Roman"/>
                <a:ea typeface="+mn-ea"/>
                <a:cs typeface="Times New Roman"/>
              </a:rPr>
              <a:t>Teach creativity, imagination and innovation  </a:t>
            </a:r>
          </a:p>
        </p:txBody>
      </p:sp>
      <p:sp>
        <p:nvSpPr>
          <p:cNvPr id="7" name="Date Placeholder 3"/>
          <p:cNvSpPr>
            <a:spLocks noGrp="1"/>
          </p:cNvSpPr>
          <p:nvPr>
            <p:ph type="dt" sz="quarter" idx="10"/>
          </p:nvPr>
        </p:nvSpPr>
        <p:spPr>
          <a:xfrm>
            <a:off x="6570663" y="6416675"/>
            <a:ext cx="2133600" cy="365125"/>
          </a:xfrm>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8" name="Footer Placeholder 4"/>
          <p:cNvSpPr>
            <a:spLocks noGrp="1"/>
          </p:cNvSpPr>
          <p:nvPr>
            <p:ph type="ftr" sz="quarter" idx="11"/>
          </p:nvPr>
        </p:nvSpPr>
        <p:spPr>
          <a:xfrm>
            <a:off x="457200" y="6416675"/>
            <a:ext cx="2895600" cy="365125"/>
          </a:xfrm>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9" name="Slide Number Placeholder 5"/>
          <p:cNvSpPr>
            <a:spLocks noGrp="1"/>
          </p:cNvSpPr>
          <p:nvPr>
            <p:ph type="sldNum" sz="quarter" idx="12"/>
          </p:nvPr>
        </p:nvSpPr>
        <p:spPr>
          <a:xfrm>
            <a:off x="4267200" y="6416675"/>
            <a:ext cx="609600" cy="365125"/>
          </a:xfrm>
        </p:spPr>
        <p:txBody>
          <a:bodyPr/>
          <a:lstStyle/>
          <a:p>
            <a:pPr>
              <a:defRPr/>
            </a:pPr>
            <a:fld id="{07B08DCE-8A2F-484F-B8CD-575866488465}" type="slidenum">
              <a:rPr lang="en-US">
                <a:latin typeface="Times New Roman"/>
                <a:cs typeface="Times New Roman"/>
              </a:rPr>
              <a:pPr>
                <a:defRPr/>
              </a:pPr>
              <a:t>14</a:t>
            </a:fld>
            <a:endParaRPr lang="en-US">
              <a:latin typeface="Times New Roman"/>
              <a:cs typeface="Times New Roman"/>
            </a:endParaRPr>
          </a:p>
        </p:txBody>
      </p:sp>
      <p:sp>
        <p:nvSpPr>
          <p:cNvPr id="31751" name="Rectangle 4"/>
          <p:cNvSpPr>
            <a:spLocks noChangeArrowheads="1"/>
          </p:cNvSpPr>
          <p:nvPr/>
        </p:nvSpPr>
        <p:spPr bwMode="auto">
          <a:xfrm>
            <a:off x="1436688" y="5043488"/>
            <a:ext cx="184150" cy="457200"/>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pic>
        <p:nvPicPr>
          <p:cNvPr id="31752" name="Picture 10" descr="Google Doodle.png"/>
          <p:cNvPicPr>
            <a:picLocks noChangeAspect="1"/>
          </p:cNvPicPr>
          <p:nvPr/>
        </p:nvPicPr>
        <p:blipFill>
          <a:blip r:embed="rId3"/>
          <a:srcRect/>
          <a:stretch>
            <a:fillRect/>
          </a:stretch>
        </p:blipFill>
        <p:spPr bwMode="auto">
          <a:xfrm>
            <a:off x="304800" y="2574925"/>
            <a:ext cx="8439150" cy="2971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noAutofit/>
          </a:bodyPr>
          <a:lstStyle/>
          <a:p>
            <a:pPr eaLnBrk="1" fontAlgn="auto" hangingPunct="1">
              <a:spcAft>
                <a:spcPts val="0"/>
              </a:spcAft>
              <a:defRPr/>
            </a:pPr>
            <a:r>
              <a:rPr lang="en-US" sz="4000" dirty="0" smtClean="0">
                <a:latin typeface="Times New Roman"/>
                <a:ea typeface="+mj-ea"/>
                <a:cs typeface="Times New Roman"/>
              </a:rPr>
              <a:t>What </a:t>
            </a:r>
            <a:r>
              <a:rPr lang="en-US" sz="4000" dirty="0" smtClean="0">
                <a:solidFill>
                  <a:srgbClr val="FFFF66"/>
                </a:solidFill>
                <a:latin typeface="Times New Roman"/>
                <a:ea typeface="+mj-ea"/>
                <a:cs typeface="Times New Roman"/>
              </a:rPr>
              <a:t>“They”</a:t>
            </a:r>
            <a:r>
              <a:rPr lang="en-US" sz="4000" dirty="0" smtClean="0">
                <a:latin typeface="Times New Roman"/>
                <a:ea typeface="+mj-ea"/>
                <a:cs typeface="Times New Roman"/>
              </a:rPr>
              <a:t> Say About</a:t>
            </a:r>
            <a:br>
              <a:rPr lang="en-US" sz="4000" dirty="0" smtClean="0">
                <a:latin typeface="Times New Roman"/>
                <a:ea typeface="+mj-ea"/>
                <a:cs typeface="Times New Roman"/>
              </a:rPr>
            </a:br>
            <a:r>
              <a:rPr lang="en-US" sz="4000" dirty="0" smtClean="0">
                <a:latin typeface="Times New Roman"/>
                <a:ea typeface="+mj-ea"/>
                <a:cs typeface="Times New Roman"/>
              </a:rPr>
              <a:t>What </a:t>
            </a:r>
            <a:r>
              <a:rPr lang="en-US" sz="4000" dirty="0" smtClean="0">
                <a:solidFill>
                  <a:srgbClr val="FFFF66"/>
                </a:solidFill>
                <a:latin typeface="Times New Roman"/>
                <a:ea typeface="+mj-ea"/>
                <a:cs typeface="Times New Roman"/>
              </a:rPr>
              <a:t>“We”</a:t>
            </a:r>
            <a:r>
              <a:rPr lang="en-US" sz="4000" dirty="0" smtClean="0">
                <a:latin typeface="Times New Roman"/>
                <a:ea typeface="+mj-ea"/>
                <a:cs typeface="Times New Roman"/>
              </a:rPr>
              <a:t> Do For Kids</a:t>
            </a:r>
            <a:endParaRPr lang="en-US" sz="4000" dirty="0">
              <a:latin typeface="Times New Roman"/>
              <a:ea typeface="+mj-ea"/>
              <a:cs typeface="Times New Roman"/>
            </a:endParaRPr>
          </a:p>
        </p:txBody>
      </p:sp>
      <p:sp>
        <p:nvSpPr>
          <p:cNvPr id="22531" name="Rectangle 3"/>
          <p:cNvSpPr>
            <a:spLocks noGrp="1" noChangeArrowheads="1"/>
          </p:cNvSpPr>
          <p:nvPr>
            <p:ph idx="1"/>
          </p:nvPr>
        </p:nvSpPr>
        <p:spPr>
          <a:xfrm>
            <a:off x="228600" y="3733800"/>
            <a:ext cx="8686800" cy="2133600"/>
          </a:xfrm>
        </p:spPr>
        <p:txBody>
          <a:bodyPr wrap="square" numCol="1" anchor="t" anchorCtr="0" compatLnSpc="1">
            <a:prstTxWarp prst="textNoShape">
              <a:avLst/>
            </a:prstTxWarp>
          </a:bodyPr>
          <a:lstStyle/>
          <a:p>
            <a:pPr marL="609600" indent="-609600" eaLnBrk="1" hangingPunct="1">
              <a:lnSpc>
                <a:spcPct val="80000"/>
              </a:lnSpc>
              <a:buFont typeface="Wingdings" pitchFamily="-107" charset="2"/>
              <a:buChar char=""/>
              <a:defRPr/>
            </a:pPr>
            <a:r>
              <a:rPr lang="en-US" sz="2800" smtClean="0">
                <a:effectLst>
                  <a:outerShdw blurRad="38100" dist="38100" dir="2700000" algn="tl">
                    <a:srgbClr val="0064E2"/>
                  </a:outerShdw>
                </a:effectLst>
                <a:latin typeface="Times New Roman"/>
                <a:cs typeface="Times New Roman"/>
              </a:rPr>
              <a:t>Teach about other people and cultures</a:t>
            </a:r>
          </a:p>
          <a:p>
            <a:pPr marL="609600" indent="-609600" eaLnBrk="1" hangingPunct="1">
              <a:lnSpc>
                <a:spcPct val="80000"/>
              </a:lnSpc>
              <a:buFont typeface="Wingdings" pitchFamily="-107" charset="2"/>
              <a:buChar char=""/>
              <a:defRPr/>
            </a:pPr>
            <a:r>
              <a:rPr lang="en-US" sz="2800" smtClean="0">
                <a:effectLst>
                  <a:outerShdw blurRad="38100" dist="38100" dir="2700000" algn="tl">
                    <a:srgbClr val="0064E2"/>
                  </a:outerShdw>
                </a:effectLst>
                <a:latin typeface="Times New Roman"/>
                <a:cs typeface="Times New Roman"/>
              </a:rPr>
              <a:t>Expose students to themes, ideas, and perspectives in new and different ways</a:t>
            </a:r>
          </a:p>
          <a:p>
            <a:pPr marL="609600" indent="-609600" eaLnBrk="1" hangingPunct="1">
              <a:lnSpc>
                <a:spcPct val="80000"/>
              </a:lnSpc>
              <a:buFont typeface="Wingdings" pitchFamily="-107" charset="2"/>
              <a:buChar char=""/>
              <a:defRPr/>
            </a:pPr>
            <a:r>
              <a:rPr lang="en-US" sz="2800" smtClean="0">
                <a:effectLst>
                  <a:outerShdw blurRad="38100" dist="38100" dir="2700000" algn="tl">
                    <a:srgbClr val="0064E2"/>
                  </a:outerShdw>
                </a:effectLst>
                <a:latin typeface="Times New Roman"/>
                <a:cs typeface="Times New Roman"/>
              </a:rPr>
              <a:t>Teach how to work with others  </a:t>
            </a:r>
          </a:p>
        </p:txBody>
      </p:sp>
      <p:sp>
        <p:nvSpPr>
          <p:cNvPr id="7" name="Date Placeholder 3"/>
          <p:cNvSpPr>
            <a:spLocks noGrp="1"/>
          </p:cNvSpPr>
          <p:nvPr>
            <p:ph type="dt" sz="quarter" idx="10"/>
          </p:nvPr>
        </p:nvSpPr>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8"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9" name="Slide Number Placeholder 5"/>
          <p:cNvSpPr>
            <a:spLocks noGrp="1"/>
          </p:cNvSpPr>
          <p:nvPr>
            <p:ph type="sldNum" sz="quarter" idx="12"/>
          </p:nvPr>
        </p:nvSpPr>
        <p:spPr/>
        <p:txBody>
          <a:bodyPr/>
          <a:lstStyle/>
          <a:p>
            <a:pPr>
              <a:defRPr/>
            </a:pPr>
            <a:fld id="{4DE7C2AA-DE6E-F443-976F-EDB0E51B1FB5}" type="slidenum">
              <a:rPr lang="en-US">
                <a:latin typeface="Times New Roman"/>
                <a:cs typeface="Times New Roman"/>
              </a:rPr>
              <a:pPr>
                <a:defRPr/>
              </a:pPr>
              <a:t>15</a:t>
            </a:fld>
            <a:endParaRPr lang="en-US">
              <a:latin typeface="Times New Roman"/>
              <a:cs typeface="Times New Roman"/>
            </a:endParaRPr>
          </a:p>
        </p:txBody>
      </p:sp>
      <p:sp>
        <p:nvSpPr>
          <p:cNvPr id="33799"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33800" name="Rectangle 5"/>
          <p:cNvSpPr>
            <a:spLocks noChangeArrowheads="1"/>
          </p:cNvSpPr>
          <p:nvPr/>
        </p:nvSpPr>
        <p:spPr bwMode="auto">
          <a:xfrm>
            <a:off x="2286000" y="2209800"/>
            <a:ext cx="6095739" cy="830997"/>
          </a:xfrm>
          <a:prstGeom prst="rect">
            <a:avLst/>
          </a:prstGeom>
          <a:noFill/>
          <a:ln w="9525">
            <a:noFill/>
            <a:miter lim="800000"/>
            <a:headEnd/>
            <a:tailEnd/>
          </a:ln>
        </p:spPr>
        <p:txBody>
          <a:bodyPr wrap="none">
            <a:prstTxWarp prst="textNoShape">
              <a:avLst/>
            </a:prstTxWarp>
            <a:spAutoFit/>
          </a:bodyPr>
          <a:lstStyle/>
          <a:p>
            <a:r>
              <a:rPr lang="en-US">
                <a:solidFill>
                  <a:srgbClr val="FFFF66"/>
                </a:solidFill>
                <a:latin typeface="Times New Roman"/>
                <a:cs typeface="Times New Roman"/>
              </a:rPr>
              <a:t>Sarah D. Jerome, 2007-08 President</a:t>
            </a:r>
          </a:p>
          <a:p>
            <a:r>
              <a:rPr lang="en-US">
                <a:solidFill>
                  <a:srgbClr val="FFFF66"/>
                </a:solidFill>
                <a:latin typeface="Times New Roman"/>
                <a:cs typeface="Times New Roman"/>
              </a:rPr>
              <a:t>American Association of School Administrators</a:t>
            </a:r>
            <a:endParaRPr lang="en-US">
              <a:solidFill>
                <a:srgbClr val="0000FF"/>
              </a:solidFill>
              <a:latin typeface="Times New Roman"/>
              <a:cs typeface="Times New Roman"/>
            </a:endParaRPr>
          </a:p>
        </p:txBody>
      </p:sp>
      <p:pic>
        <p:nvPicPr>
          <p:cNvPr id="33801" name="Picture 9"/>
          <p:cNvPicPr>
            <a:picLocks noChangeAspect="1"/>
          </p:cNvPicPr>
          <p:nvPr/>
        </p:nvPicPr>
        <p:blipFill>
          <a:blip r:embed="rId3"/>
          <a:srcRect/>
          <a:stretch>
            <a:fillRect/>
          </a:stretch>
        </p:blipFill>
        <p:spPr bwMode="auto">
          <a:xfrm>
            <a:off x="533400" y="1524000"/>
            <a:ext cx="1524000" cy="20415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p:txBody>
          <a:bodyPr>
            <a:noAutofit/>
          </a:bodyPr>
          <a:lstStyle/>
          <a:p>
            <a:pPr eaLnBrk="1" fontAlgn="auto" hangingPunct="1">
              <a:spcAft>
                <a:spcPts val="0"/>
              </a:spcAft>
              <a:defRPr/>
            </a:pPr>
            <a:r>
              <a:rPr lang="en-US" sz="4000" dirty="0" smtClean="0">
                <a:latin typeface="Times New Roman"/>
                <a:ea typeface="+mj-ea"/>
                <a:cs typeface="Times New Roman"/>
              </a:rPr>
              <a:t>What </a:t>
            </a:r>
            <a:r>
              <a:rPr lang="en-US" sz="4000" dirty="0" smtClean="0">
                <a:solidFill>
                  <a:srgbClr val="FFFF66"/>
                </a:solidFill>
                <a:latin typeface="Times New Roman"/>
                <a:ea typeface="+mj-ea"/>
                <a:cs typeface="Times New Roman"/>
              </a:rPr>
              <a:t>“They”</a:t>
            </a:r>
            <a:r>
              <a:rPr lang="en-US" sz="4000" dirty="0" smtClean="0">
                <a:latin typeface="Times New Roman"/>
                <a:ea typeface="+mj-ea"/>
                <a:cs typeface="Times New Roman"/>
              </a:rPr>
              <a:t> Say About</a:t>
            </a:r>
            <a:br>
              <a:rPr lang="en-US" sz="4000" dirty="0" smtClean="0">
                <a:latin typeface="Times New Roman"/>
                <a:ea typeface="+mj-ea"/>
                <a:cs typeface="Times New Roman"/>
              </a:rPr>
            </a:br>
            <a:r>
              <a:rPr lang="en-US" sz="4000" dirty="0" smtClean="0">
                <a:latin typeface="Times New Roman"/>
                <a:ea typeface="+mj-ea"/>
                <a:cs typeface="Times New Roman"/>
              </a:rPr>
              <a:t>What </a:t>
            </a:r>
            <a:r>
              <a:rPr lang="en-US" sz="4000" dirty="0" smtClean="0">
                <a:solidFill>
                  <a:srgbClr val="FFFF66"/>
                </a:solidFill>
                <a:latin typeface="Times New Roman"/>
                <a:ea typeface="+mj-ea"/>
                <a:cs typeface="Times New Roman"/>
              </a:rPr>
              <a:t>“We”</a:t>
            </a:r>
            <a:r>
              <a:rPr lang="en-US" sz="4000" dirty="0" smtClean="0">
                <a:latin typeface="Times New Roman"/>
                <a:ea typeface="+mj-ea"/>
                <a:cs typeface="Times New Roman"/>
              </a:rPr>
              <a:t> Do For Kids</a:t>
            </a:r>
            <a:endParaRPr lang="en-US" sz="4000" dirty="0">
              <a:latin typeface="Times New Roman"/>
              <a:ea typeface="+mj-ea"/>
              <a:cs typeface="Times New Roman"/>
            </a:endParaRPr>
          </a:p>
        </p:txBody>
      </p:sp>
      <p:sp>
        <p:nvSpPr>
          <p:cNvPr id="23555" name="Rectangle 3"/>
          <p:cNvSpPr>
            <a:spLocks noGrp="1" noChangeArrowheads="1"/>
          </p:cNvSpPr>
          <p:nvPr>
            <p:ph idx="1"/>
          </p:nvPr>
        </p:nvSpPr>
        <p:spPr>
          <a:xfrm>
            <a:off x="533400" y="4343400"/>
            <a:ext cx="8001000" cy="1676400"/>
          </a:xfrm>
        </p:spPr>
        <p:txBody>
          <a:bodyPr>
            <a:normAutofit fontScale="70000" lnSpcReduction="20000"/>
          </a:bodyPr>
          <a:lstStyle/>
          <a:p>
            <a:pPr marL="609600" indent="-609600" eaLnBrk="1" fontAlgn="auto" hangingPunct="1">
              <a:lnSpc>
                <a:spcPct val="90000"/>
              </a:lnSpc>
              <a:spcAft>
                <a:spcPts val="0"/>
              </a:spcAft>
              <a:buFont typeface="Wingdings" pitchFamily="2" charset="2"/>
              <a:buChar char=""/>
              <a:defRPr/>
            </a:pPr>
            <a:r>
              <a:rPr lang="en-US" sz="4000" dirty="0">
                <a:latin typeface="Times New Roman"/>
                <a:ea typeface="+mn-ea"/>
                <a:cs typeface="Times New Roman"/>
              </a:rPr>
              <a:t>Teach artistic and emotional beauty</a:t>
            </a:r>
          </a:p>
          <a:p>
            <a:pPr marL="609600" indent="-609600" eaLnBrk="1" fontAlgn="auto" hangingPunct="1">
              <a:lnSpc>
                <a:spcPct val="90000"/>
              </a:lnSpc>
              <a:spcAft>
                <a:spcPts val="0"/>
              </a:spcAft>
              <a:buFont typeface="Wingdings" pitchFamily="2" charset="2"/>
              <a:buChar char=""/>
              <a:defRPr/>
            </a:pPr>
            <a:r>
              <a:rPr lang="en-US" sz="4000" dirty="0">
                <a:latin typeface="Times New Roman"/>
                <a:ea typeface="+mn-ea"/>
                <a:cs typeface="Times New Roman"/>
              </a:rPr>
              <a:t>Enable the ability to find joy in one’s self and </a:t>
            </a:r>
          </a:p>
          <a:p>
            <a:pPr marL="609600" indent="-609600" eaLnBrk="1" fontAlgn="auto" hangingPunct="1">
              <a:lnSpc>
                <a:spcPct val="90000"/>
              </a:lnSpc>
              <a:spcAft>
                <a:spcPts val="0"/>
              </a:spcAft>
              <a:buFont typeface="Wingdings" pitchFamily="-107" charset="2"/>
              <a:buNone/>
              <a:defRPr/>
            </a:pPr>
            <a:r>
              <a:rPr lang="en-US" sz="4000" dirty="0">
                <a:latin typeface="Times New Roman"/>
                <a:ea typeface="+mn-ea"/>
                <a:cs typeface="Times New Roman"/>
              </a:rPr>
              <a:t>	to elicit it in others</a:t>
            </a:r>
          </a:p>
          <a:p>
            <a:pPr marL="609600" indent="-609600" eaLnBrk="1" fontAlgn="auto" hangingPunct="1">
              <a:lnSpc>
                <a:spcPct val="90000"/>
              </a:lnSpc>
              <a:spcAft>
                <a:spcPts val="0"/>
              </a:spcAft>
              <a:buFont typeface="Wingdings" pitchFamily="-107" charset="2"/>
              <a:buNone/>
              <a:defRPr/>
            </a:pPr>
            <a:endParaRPr lang="en-US" sz="2800" dirty="0">
              <a:latin typeface="Times New Roman"/>
              <a:ea typeface="+mn-ea"/>
              <a:cs typeface="Times New Roman"/>
            </a:endParaRPr>
          </a:p>
        </p:txBody>
      </p:sp>
      <p:sp>
        <p:nvSpPr>
          <p:cNvPr id="7" name="Date Placeholder 3"/>
          <p:cNvSpPr>
            <a:spLocks noGrp="1"/>
          </p:cNvSpPr>
          <p:nvPr>
            <p:ph type="dt" sz="quarter" idx="10"/>
          </p:nvPr>
        </p:nvSpPr>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8"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9" name="Slide Number Placeholder 5"/>
          <p:cNvSpPr>
            <a:spLocks noGrp="1"/>
          </p:cNvSpPr>
          <p:nvPr>
            <p:ph type="sldNum" sz="quarter" idx="12"/>
          </p:nvPr>
        </p:nvSpPr>
        <p:spPr/>
        <p:txBody>
          <a:bodyPr/>
          <a:lstStyle/>
          <a:p>
            <a:pPr>
              <a:defRPr/>
            </a:pPr>
            <a:fld id="{48DA21B3-07B5-BD42-9AFF-DEE1E10ED9B4}" type="slidenum">
              <a:rPr lang="en-US">
                <a:latin typeface="Times New Roman"/>
                <a:cs typeface="Times New Roman"/>
              </a:rPr>
              <a:pPr>
                <a:defRPr/>
              </a:pPr>
              <a:t>16</a:t>
            </a:fld>
            <a:endParaRPr lang="en-US">
              <a:latin typeface="Times New Roman"/>
              <a:cs typeface="Times New Roman"/>
            </a:endParaRPr>
          </a:p>
        </p:txBody>
      </p:sp>
      <p:sp>
        <p:nvSpPr>
          <p:cNvPr id="35847"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35848" name="Rectangle 5"/>
          <p:cNvSpPr>
            <a:spLocks noChangeArrowheads="1"/>
          </p:cNvSpPr>
          <p:nvPr/>
        </p:nvSpPr>
        <p:spPr bwMode="auto">
          <a:xfrm>
            <a:off x="4038600" y="2133600"/>
            <a:ext cx="4495800" cy="1569660"/>
          </a:xfrm>
          <a:prstGeom prst="rect">
            <a:avLst/>
          </a:prstGeom>
          <a:noFill/>
          <a:ln w="9525">
            <a:noFill/>
            <a:miter lim="800000"/>
            <a:headEnd/>
            <a:tailEnd/>
          </a:ln>
        </p:spPr>
        <p:txBody>
          <a:bodyPr>
            <a:prstTxWarp prst="textNoShape">
              <a:avLst/>
            </a:prstTxWarp>
            <a:spAutoFit/>
          </a:bodyPr>
          <a:lstStyle/>
          <a:p>
            <a:r>
              <a:rPr lang="en-US">
                <a:solidFill>
                  <a:srgbClr val="FFFF00"/>
                </a:solidFill>
                <a:latin typeface="Times New Roman"/>
                <a:cs typeface="Times New Roman"/>
              </a:rPr>
              <a:t>Daniel Pink, Author</a:t>
            </a:r>
          </a:p>
          <a:p>
            <a:r>
              <a:rPr lang="en-US" i="1">
                <a:solidFill>
                  <a:srgbClr val="FFFF00"/>
                </a:solidFill>
                <a:latin typeface="Times New Roman"/>
                <a:cs typeface="Times New Roman"/>
              </a:rPr>
              <a:t>Why Right-brainers Will Rule the Future</a:t>
            </a:r>
          </a:p>
          <a:p>
            <a:endParaRPr lang="en-US">
              <a:latin typeface="Times New Roman"/>
              <a:cs typeface="Times New Roman"/>
            </a:endParaRPr>
          </a:p>
        </p:txBody>
      </p:sp>
      <p:pic>
        <p:nvPicPr>
          <p:cNvPr id="35849" name="Picture 7" descr="Picture 1"/>
          <p:cNvPicPr>
            <a:picLocks noChangeAspect="1" noChangeArrowheads="1"/>
          </p:cNvPicPr>
          <p:nvPr/>
        </p:nvPicPr>
        <p:blipFill>
          <a:blip r:embed="rId3"/>
          <a:srcRect/>
          <a:stretch>
            <a:fillRect/>
          </a:stretch>
        </p:blipFill>
        <p:spPr bwMode="auto">
          <a:xfrm>
            <a:off x="609600" y="1447800"/>
            <a:ext cx="3232150" cy="28194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a:latin typeface="Times New Roman"/>
              <a:cs typeface="Times New Roman"/>
            </a:endParaRPr>
          </a:p>
        </p:txBody>
      </p:sp>
      <p:sp>
        <p:nvSpPr>
          <p:cNvPr id="3" name="Content Placeholder 2"/>
          <p:cNvSpPr>
            <a:spLocks noGrp="1"/>
          </p:cNvSpPr>
          <p:nvPr>
            <p:ph idx="1"/>
          </p:nvPr>
        </p:nvSpPr>
        <p:spPr>
          <a:xfrm>
            <a:off x="457200" y="990600"/>
            <a:ext cx="8229600" cy="3962400"/>
          </a:xfrm>
        </p:spPr>
        <p:txBody>
          <a:bodyPr numCol="1">
            <a:prstTxWarp prst="textStop">
              <a:avLst/>
            </a:prstTxWarp>
          </a:bodyPr>
          <a:lstStyle/>
          <a:p>
            <a:pPr>
              <a:buFont typeface="Wingdings" pitchFamily="-107" charset="2"/>
              <a:buNone/>
              <a:defRPr/>
            </a:pPr>
            <a:r>
              <a:rPr lang="en-US" sz="9600" dirty="0" smtClean="0">
                <a:solidFill>
                  <a:srgbClr val="FFFF66"/>
                </a:solidFill>
                <a:latin typeface="Times New Roman"/>
                <a:cs typeface="Times New Roman"/>
              </a:rPr>
              <a:t>The How</a:t>
            </a:r>
            <a:endParaRPr lang="en-US" sz="9600" dirty="0">
              <a:solidFill>
                <a:srgbClr val="FFFF66"/>
              </a:solidFill>
              <a:latin typeface="Times New Roman"/>
              <a:cs typeface="Times New Roman"/>
            </a:endParaRPr>
          </a:p>
        </p:txBody>
      </p:sp>
      <p:sp>
        <p:nvSpPr>
          <p:cNvPr id="4" name="Date Placeholder 3"/>
          <p:cNvSpPr>
            <a:spLocks noGrp="1"/>
          </p:cNvSpPr>
          <p:nvPr>
            <p:ph type="dt" sz="quarter" idx="10"/>
          </p:nvPr>
        </p:nvSpPr>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5"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6" name="Slide Number Placeholder 5"/>
          <p:cNvSpPr>
            <a:spLocks noGrp="1"/>
          </p:cNvSpPr>
          <p:nvPr>
            <p:ph type="sldNum" sz="quarter" idx="12"/>
          </p:nvPr>
        </p:nvSpPr>
        <p:spPr/>
        <p:txBody>
          <a:bodyPr/>
          <a:lstStyle/>
          <a:p>
            <a:pPr>
              <a:defRPr/>
            </a:pPr>
            <a:fld id="{7942466B-E867-3D42-B7EC-3DB49A4A27A4}" type="slidenum">
              <a:rPr lang="en-US" smtClean="0">
                <a:latin typeface="Times New Roman"/>
                <a:cs typeface="Times New Roman"/>
              </a:rPr>
              <a:pPr>
                <a:defRPr/>
              </a:pPr>
              <a:t>17</a:t>
            </a:fld>
            <a:endParaRPr lang="en-US">
              <a:latin typeface="Times New Roman"/>
              <a:cs typeface="Times New Roman"/>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7" name="Content Placeholder 6" descr="Screen Shot 2013-09-29 at 7.18.35 PM.png"/>
          <p:cNvPicPr>
            <a:picLocks noGrp="1" noChangeAspect="1"/>
          </p:cNvPicPr>
          <p:nvPr>
            <p:ph idx="1"/>
          </p:nvPr>
        </p:nvPicPr>
        <p:blipFill>
          <a:blip r:embed="rId2"/>
          <a:srcRect l="-21593" r="-21593"/>
          <a:stretch>
            <a:fillRect/>
          </a:stretch>
        </p:blipFill>
        <p:spPr>
          <a:xfrm>
            <a:off x="-1905000" y="76200"/>
            <a:ext cx="12819185" cy="6172200"/>
          </a:xfrm>
        </p:spPr>
      </p:pic>
      <p:sp>
        <p:nvSpPr>
          <p:cNvPr id="4" name="Date Placeholder 3"/>
          <p:cNvSpPr>
            <a:spLocks noGrp="1"/>
          </p:cNvSpPr>
          <p:nvPr>
            <p:ph type="dt" sz="half" idx="10"/>
          </p:nvPr>
        </p:nvSpPr>
        <p:spPr/>
        <p:txBody>
          <a:bodyPr/>
          <a:lstStyle/>
          <a:p>
            <a:pPr>
              <a:defRPr/>
            </a:pPr>
            <a:endParaRPr lang="en-US"/>
          </a:p>
        </p:txBody>
      </p:sp>
      <p:sp>
        <p:nvSpPr>
          <p:cNvPr id="5"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6" name="Slide Number Placeholder 5"/>
          <p:cNvSpPr>
            <a:spLocks noGrp="1"/>
          </p:cNvSpPr>
          <p:nvPr>
            <p:ph type="sldNum" sz="quarter" idx="12"/>
          </p:nvPr>
        </p:nvSpPr>
        <p:spPr/>
        <p:txBody>
          <a:bodyPr/>
          <a:lstStyle/>
          <a:p>
            <a:pPr>
              <a:defRPr/>
            </a:pPr>
            <a:fld id="{5AF48E77-EE1D-8744-985E-164F1E0A6E45}" type="slidenum">
              <a:rPr lang="en-US" smtClean="0"/>
              <a:pPr>
                <a:defRPr/>
              </a:pPr>
              <a:t>18</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pPr>
              <a:defRPr/>
            </a:pPr>
            <a:r>
              <a:rPr lang="en-US" dirty="0" smtClean="0">
                <a:latin typeface="Times New Roman"/>
                <a:cs typeface="Times New Roman"/>
              </a:rPr>
              <a:t>OMG! Does this mean that I have to Learn Something New???</a:t>
            </a:r>
            <a:endParaRPr lang="en-US" dirty="0">
              <a:latin typeface="Times New Roman"/>
              <a:cs typeface="Times New Roman"/>
            </a:endParaRPr>
          </a:p>
        </p:txBody>
      </p:sp>
      <p:sp>
        <p:nvSpPr>
          <p:cNvPr id="4" name="Date Placeholder 3"/>
          <p:cNvSpPr>
            <a:spLocks noGrp="1"/>
          </p:cNvSpPr>
          <p:nvPr>
            <p:ph type="dt" sz="quarter" idx="10"/>
          </p:nvPr>
        </p:nvSpPr>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5"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6" name="Slide Number Placeholder 5"/>
          <p:cNvSpPr>
            <a:spLocks noGrp="1"/>
          </p:cNvSpPr>
          <p:nvPr>
            <p:ph type="sldNum" sz="quarter" idx="12"/>
          </p:nvPr>
        </p:nvSpPr>
        <p:spPr/>
        <p:txBody>
          <a:bodyPr/>
          <a:lstStyle/>
          <a:p>
            <a:pPr>
              <a:defRPr/>
            </a:pPr>
            <a:fld id="{7942466B-E867-3D42-B7EC-3DB49A4A27A4}" type="slidenum">
              <a:rPr lang="en-US" smtClean="0">
                <a:latin typeface="Times New Roman"/>
                <a:cs typeface="Times New Roman"/>
              </a:rPr>
              <a:pPr>
                <a:defRPr/>
              </a:pPr>
              <a:t>19</a:t>
            </a:fld>
            <a:endParaRPr lang="en-US">
              <a:latin typeface="Times New Roman"/>
              <a:cs typeface="Times New Roman"/>
            </a:endParaRPr>
          </a:p>
        </p:txBody>
      </p:sp>
      <p:pic>
        <p:nvPicPr>
          <p:cNvPr id="12" name="Content Placeholder 11" descr="Screen Shot 2013-09-29 at 9.39.07 AM.png"/>
          <p:cNvPicPr>
            <a:picLocks noGrp="1" noChangeAspect="1"/>
          </p:cNvPicPr>
          <p:nvPr>
            <p:ph idx="1"/>
          </p:nvPr>
        </p:nvPicPr>
        <p:blipFill>
          <a:blip r:embed="rId2"/>
          <a:srcRect t="-2007" b="-2007"/>
          <a:stretch>
            <a:fillRect/>
          </a:stretch>
        </p:blipFill>
        <p:spPr>
          <a:xfrm>
            <a:off x="457200" y="1752600"/>
            <a:ext cx="8229600" cy="3962400"/>
          </a:xfr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defRPr/>
            </a:pPr>
            <a:endParaRPr lang="en-US" dirty="0">
              <a:latin typeface="Times New Roman"/>
              <a:cs typeface="Times New Roman"/>
            </a:endParaRPr>
          </a:p>
        </p:txBody>
      </p:sp>
      <p:sp>
        <p:nvSpPr>
          <p:cNvPr id="3" name="Content Placeholder 2"/>
          <p:cNvSpPr>
            <a:spLocks noGrp="1"/>
          </p:cNvSpPr>
          <p:nvPr>
            <p:ph idx="1"/>
          </p:nvPr>
        </p:nvSpPr>
        <p:spPr>
          <a:xfrm>
            <a:off x="533400" y="914400"/>
            <a:ext cx="8229600" cy="3962400"/>
          </a:xfrm>
        </p:spPr>
        <p:txBody>
          <a:bodyPr numCol="1">
            <a:prstTxWarp prst="textStop">
              <a:avLst/>
            </a:prstTxWarp>
          </a:bodyPr>
          <a:lstStyle/>
          <a:p>
            <a:pPr>
              <a:buFont typeface="Wingdings" pitchFamily="-107" charset="2"/>
              <a:buNone/>
              <a:defRPr/>
            </a:pPr>
            <a:r>
              <a:rPr lang="en-US" sz="9600" dirty="0" smtClean="0">
                <a:solidFill>
                  <a:srgbClr val="FFFF66"/>
                </a:solidFill>
                <a:latin typeface="Times New Roman"/>
                <a:cs typeface="Times New Roman"/>
              </a:rPr>
              <a:t>The What</a:t>
            </a:r>
            <a:endParaRPr lang="en-US" sz="9600" dirty="0">
              <a:solidFill>
                <a:srgbClr val="FFFF66"/>
              </a:solidFill>
              <a:latin typeface="Times New Roman"/>
              <a:cs typeface="Times New Roman"/>
            </a:endParaRPr>
          </a:p>
        </p:txBody>
      </p:sp>
      <p:sp>
        <p:nvSpPr>
          <p:cNvPr id="4" name="Date Placeholder 3"/>
          <p:cNvSpPr>
            <a:spLocks noGrp="1"/>
          </p:cNvSpPr>
          <p:nvPr>
            <p:ph type="dt" sz="quarter" idx="10"/>
          </p:nvPr>
        </p:nvSpPr>
        <p:spPr/>
        <p:txBody>
          <a:bodyPr/>
          <a:lstStyle/>
          <a:p>
            <a:pPr>
              <a:defRPr/>
            </a:pPr>
            <a:r>
              <a:rPr lang="en-US" dirty="0" smtClean="0">
                <a:latin typeface="Times New Roman"/>
                <a:cs typeface="Times New Roman"/>
              </a:rPr>
              <a:t>September 30, 2013</a:t>
            </a:r>
            <a:endParaRPr lang="en-US" dirty="0">
              <a:latin typeface="Times New Roman"/>
              <a:cs typeface="Times New Roman"/>
            </a:endParaRPr>
          </a:p>
        </p:txBody>
      </p:sp>
      <p:sp>
        <p:nvSpPr>
          <p:cNvPr id="5"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6" name="Slide Number Placeholder 5"/>
          <p:cNvSpPr>
            <a:spLocks noGrp="1"/>
          </p:cNvSpPr>
          <p:nvPr>
            <p:ph type="sldNum" sz="quarter" idx="12"/>
          </p:nvPr>
        </p:nvSpPr>
        <p:spPr/>
        <p:txBody>
          <a:bodyPr/>
          <a:lstStyle/>
          <a:p>
            <a:pPr>
              <a:defRPr/>
            </a:pPr>
            <a:fld id="{E3142316-B6E7-1047-80AC-4C8A7C5200C9}" type="slidenum">
              <a:rPr lang="en-US" smtClean="0">
                <a:latin typeface="Times New Roman"/>
                <a:cs typeface="Times New Roman"/>
              </a:rPr>
              <a:pPr>
                <a:defRPr/>
              </a:pPr>
              <a:t>2</a:t>
            </a:fld>
            <a:endParaRPr lang="en-US">
              <a:latin typeface="Times New Roman"/>
              <a:cs typeface="Times New Roman"/>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43000"/>
          </a:xfrm>
        </p:spPr>
        <p:txBody>
          <a:bodyPr>
            <a:normAutofit fontScale="90000"/>
          </a:bodyPr>
          <a:lstStyle/>
          <a:p>
            <a:pPr>
              <a:defRPr/>
            </a:pPr>
            <a:r>
              <a:rPr lang="en-US" dirty="0" smtClean="0">
                <a:latin typeface="Times New Roman"/>
                <a:cs typeface="Times New Roman"/>
              </a:rPr>
              <a:t>But I Don’t Want to Learn</a:t>
            </a:r>
            <a:br>
              <a:rPr lang="en-US" dirty="0" smtClean="0">
                <a:latin typeface="Times New Roman"/>
                <a:cs typeface="Times New Roman"/>
              </a:rPr>
            </a:br>
            <a:r>
              <a:rPr lang="en-US" dirty="0" smtClean="0">
                <a:latin typeface="Times New Roman"/>
                <a:cs typeface="Times New Roman"/>
              </a:rPr>
              <a:t>Anything New!!!!!</a:t>
            </a:r>
            <a:endParaRPr lang="en-US" dirty="0">
              <a:latin typeface="Times New Roman"/>
              <a:cs typeface="Times New Roman"/>
            </a:endParaRPr>
          </a:p>
        </p:txBody>
      </p:sp>
      <p:sp>
        <p:nvSpPr>
          <p:cNvPr id="4" name="Date Placeholder 3"/>
          <p:cNvSpPr>
            <a:spLocks noGrp="1"/>
          </p:cNvSpPr>
          <p:nvPr>
            <p:ph type="dt" sz="quarter" idx="10"/>
          </p:nvPr>
        </p:nvSpPr>
        <p:spPr/>
        <p:txBody>
          <a:bodyPr/>
          <a:lstStyle/>
          <a:p>
            <a:pPr>
              <a:defRPr/>
            </a:pPr>
            <a:r>
              <a:rPr lang="en-US" dirty="0" smtClean="0"/>
              <a:t>September 30, 2013</a:t>
            </a:r>
          </a:p>
          <a:p>
            <a:pPr>
              <a:defRPr/>
            </a:pPr>
            <a:endParaRPr lang="en-US" dirty="0"/>
          </a:p>
        </p:txBody>
      </p:sp>
      <p:sp>
        <p:nvSpPr>
          <p:cNvPr id="5" name="Footer Placeholder 4"/>
          <p:cNvSpPr>
            <a:spLocks noGrp="1"/>
          </p:cNvSpPr>
          <p:nvPr>
            <p:ph type="ftr" sz="quarter" idx="11"/>
          </p:nvPr>
        </p:nvSpPr>
        <p:spPr/>
        <p:txBody>
          <a:bodyPr/>
          <a:lstStyle/>
          <a:p>
            <a:pPr>
              <a:defRPr/>
            </a:pPr>
            <a:r>
              <a:rPr lang="en-US" dirty="0" smtClean="0"/>
              <a:t>musiceducationconsultants.net/KCOMTEP2013</a:t>
            </a:r>
            <a:endParaRPr lang="en-US" dirty="0"/>
          </a:p>
        </p:txBody>
      </p:sp>
      <p:sp>
        <p:nvSpPr>
          <p:cNvPr id="6" name="Slide Number Placeholder 5"/>
          <p:cNvSpPr>
            <a:spLocks noGrp="1"/>
          </p:cNvSpPr>
          <p:nvPr>
            <p:ph type="sldNum" sz="quarter" idx="12"/>
          </p:nvPr>
        </p:nvSpPr>
        <p:spPr/>
        <p:txBody>
          <a:bodyPr/>
          <a:lstStyle/>
          <a:p>
            <a:pPr>
              <a:defRPr/>
            </a:pPr>
            <a:fld id="{7942466B-E867-3D42-B7EC-3DB49A4A27A4}" type="slidenum">
              <a:rPr lang="en-US" smtClean="0"/>
              <a:pPr>
                <a:defRPr/>
              </a:pPr>
              <a:t>20</a:t>
            </a:fld>
            <a:endParaRPr lang="en-US"/>
          </a:p>
        </p:txBody>
      </p:sp>
      <p:pic>
        <p:nvPicPr>
          <p:cNvPr id="8" name="Content Placeholder 7" descr="Leave Me Alone.jpg"/>
          <p:cNvPicPr>
            <a:picLocks noGrp="1" noChangeAspect="1"/>
          </p:cNvPicPr>
          <p:nvPr>
            <p:ph idx="1"/>
          </p:nvPr>
        </p:nvPicPr>
        <p:blipFill>
          <a:blip r:embed="rId2"/>
          <a:srcRect l="-8619" r="-8619"/>
          <a:stretch>
            <a:fillRect/>
          </a:stretch>
        </p:blipFill>
        <p:spPr>
          <a:xfrm>
            <a:off x="123092" y="1752600"/>
            <a:ext cx="9020908" cy="4343400"/>
          </a:xfrm>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381000" y="152400"/>
            <a:ext cx="8458200" cy="1447800"/>
          </a:xfrm>
        </p:spPr>
        <p:txBody>
          <a:bodyPr/>
          <a:lstStyle/>
          <a:p>
            <a:pPr eaLnBrk="1" fontAlgn="auto" hangingPunct="1">
              <a:spcAft>
                <a:spcPts val="0"/>
              </a:spcAft>
              <a:defRPr/>
            </a:pPr>
            <a:r>
              <a:rPr lang="en-US" sz="4000" dirty="0">
                <a:latin typeface="Times New Roman"/>
                <a:ea typeface="+mj-ea"/>
                <a:cs typeface="Times New Roman"/>
              </a:rPr>
              <a:t>We Have the Power!!!</a:t>
            </a:r>
            <a:br>
              <a:rPr lang="en-US" sz="4000" dirty="0">
                <a:latin typeface="Times New Roman"/>
                <a:ea typeface="+mj-ea"/>
                <a:cs typeface="Times New Roman"/>
              </a:rPr>
            </a:br>
            <a:r>
              <a:rPr lang="en-US" sz="4000" dirty="0">
                <a:latin typeface="Times New Roman"/>
                <a:ea typeface="+mj-ea"/>
                <a:cs typeface="Times New Roman"/>
              </a:rPr>
              <a:t> </a:t>
            </a:r>
            <a:r>
              <a:rPr lang="en-US" sz="4000" i="1" dirty="0">
                <a:solidFill>
                  <a:srgbClr val="FFFF66"/>
                </a:solidFill>
                <a:latin typeface="Times New Roman"/>
                <a:ea typeface="+mj-ea"/>
                <a:cs typeface="Times New Roman"/>
              </a:rPr>
              <a:t>Music Is Our Vessel</a:t>
            </a:r>
          </a:p>
        </p:txBody>
      </p:sp>
      <p:sp>
        <p:nvSpPr>
          <p:cNvPr id="24584" name="Rectangle 8"/>
          <p:cNvSpPr>
            <a:spLocks noGrp="1" noChangeArrowheads="1"/>
          </p:cNvSpPr>
          <p:nvPr>
            <p:ph idx="1"/>
          </p:nvPr>
        </p:nvSpPr>
        <p:spPr>
          <a:xfrm>
            <a:off x="304800" y="1752600"/>
            <a:ext cx="8610600" cy="3810000"/>
          </a:xfrm>
        </p:spPr>
        <p:txBody>
          <a:bodyPr wrap="square" numCol="1" anchor="t" anchorCtr="0" compatLnSpc="1">
            <a:prstTxWarp prst="textNoShape">
              <a:avLst/>
            </a:prstTxWarp>
          </a:bodyPr>
          <a:lstStyle/>
          <a:p>
            <a:pPr eaLnBrk="1" hangingPunct="1">
              <a:buFont typeface="Wingdings" pitchFamily="-107" charset="2"/>
              <a:buNone/>
              <a:defRPr/>
            </a:pPr>
            <a:r>
              <a:rPr lang="en-US" sz="2800" i="1" dirty="0">
                <a:effectLst>
                  <a:outerShdw blurRad="38100" dist="38100" dir="2700000" algn="tl">
                    <a:srgbClr val="0064E2"/>
                  </a:outerShdw>
                </a:effectLst>
                <a:latin typeface="Times New Roman"/>
                <a:cs typeface="Times New Roman"/>
              </a:rPr>
              <a:t>So. . .</a:t>
            </a:r>
            <a:r>
              <a:rPr lang="en-US" sz="2800" dirty="0">
                <a:effectLst>
                  <a:outerShdw blurRad="38100" dist="38100" dir="2700000" algn="tl">
                    <a:srgbClr val="0064E2"/>
                  </a:outerShdw>
                </a:effectLst>
                <a:latin typeface="Times New Roman"/>
                <a:cs typeface="Times New Roman"/>
              </a:rPr>
              <a:t>How Can </a:t>
            </a:r>
            <a:r>
              <a:rPr lang="en-US" sz="2800" dirty="0" smtClean="0">
                <a:effectLst>
                  <a:outerShdw blurRad="38100" dist="38100" dir="2700000" algn="tl">
                    <a:srgbClr val="0064E2"/>
                  </a:outerShdw>
                </a:effectLst>
                <a:latin typeface="Times New Roman"/>
                <a:cs typeface="Times New Roman"/>
              </a:rPr>
              <a:t>We Become a </a:t>
            </a:r>
            <a:r>
              <a:rPr lang="en-US" sz="2800" u="sng" dirty="0" smtClean="0">
                <a:solidFill>
                  <a:srgbClr val="FFFF66"/>
                </a:solidFill>
                <a:effectLst/>
                <a:latin typeface="Times New Roman"/>
                <a:cs typeface="Times New Roman"/>
              </a:rPr>
              <a:t>More Modern Classroom </a:t>
            </a:r>
            <a:r>
              <a:rPr lang="en-US" sz="2800" dirty="0" smtClean="0">
                <a:effectLst>
                  <a:outerShdw blurRad="38100" dist="38100" dir="2700000" algn="tl">
                    <a:srgbClr val="0064E2"/>
                  </a:outerShdw>
                </a:effectLst>
                <a:latin typeface="Times New Roman"/>
                <a:cs typeface="Times New Roman"/>
              </a:rPr>
              <a:t>and </a:t>
            </a:r>
            <a:r>
              <a:rPr lang="en-US" sz="2800" u="sng" dirty="0">
                <a:effectLst>
                  <a:outerShdw blurRad="38100" dist="38100" dir="2700000" algn="tl">
                    <a:srgbClr val="0064E2"/>
                  </a:outerShdw>
                </a:effectLst>
                <a:latin typeface="Times New Roman"/>
                <a:cs typeface="Times New Roman"/>
              </a:rPr>
              <a:t>Awaken</a:t>
            </a:r>
            <a:r>
              <a:rPr lang="en-US" sz="2800" dirty="0">
                <a:effectLst>
                  <a:outerShdw blurRad="38100" dist="38100" dir="2700000" algn="tl">
                    <a:srgbClr val="0064E2"/>
                  </a:outerShdw>
                </a:effectLst>
                <a:latin typeface="Times New Roman"/>
                <a:cs typeface="Times New Roman"/>
              </a:rPr>
              <a:t>,</a:t>
            </a:r>
            <a:r>
              <a:rPr lang="en-US" sz="2800" dirty="0" smtClean="0">
                <a:effectLst>
                  <a:outerShdw blurRad="38100" dist="38100" dir="2700000" algn="tl">
                    <a:srgbClr val="0064E2"/>
                  </a:outerShdw>
                </a:effectLst>
                <a:latin typeface="Times New Roman"/>
                <a:cs typeface="Times New Roman"/>
              </a:rPr>
              <a:t> </a:t>
            </a:r>
            <a:r>
              <a:rPr lang="en-US" sz="2800" u="sng" dirty="0" smtClean="0">
                <a:effectLst>
                  <a:outerShdw blurRad="38100" dist="38100" dir="2700000" algn="tl">
                    <a:srgbClr val="0064E2"/>
                  </a:outerShdw>
                </a:effectLst>
                <a:latin typeface="Times New Roman"/>
                <a:cs typeface="Times New Roman"/>
              </a:rPr>
              <a:t>Engage </a:t>
            </a:r>
            <a:r>
              <a:rPr lang="en-US" sz="2800" dirty="0">
                <a:effectLst>
                  <a:outerShdw blurRad="38100" dist="38100" dir="2700000" algn="tl">
                    <a:srgbClr val="0064E2"/>
                  </a:outerShdw>
                </a:effectLst>
                <a:latin typeface="Times New Roman"/>
                <a:cs typeface="Times New Roman"/>
              </a:rPr>
              <a:t>and </a:t>
            </a:r>
            <a:r>
              <a:rPr lang="en-US" sz="2800" u="sng" dirty="0">
                <a:effectLst>
                  <a:outerShdw blurRad="38100" dist="38100" dir="2700000" algn="tl">
                    <a:srgbClr val="0064E2"/>
                  </a:outerShdw>
                </a:effectLst>
                <a:latin typeface="Times New Roman"/>
                <a:cs typeface="Times New Roman"/>
              </a:rPr>
              <a:t>Challenge </a:t>
            </a:r>
            <a:r>
              <a:rPr lang="en-US" sz="2800" dirty="0">
                <a:effectLst>
                  <a:outerShdw blurRad="38100" dist="38100" dir="2700000" algn="tl">
                    <a:srgbClr val="0064E2"/>
                  </a:outerShdw>
                </a:effectLst>
                <a:latin typeface="Times New Roman"/>
                <a:cs typeface="Times New Roman"/>
              </a:rPr>
              <a:t>even </a:t>
            </a:r>
            <a:r>
              <a:rPr lang="en-US" sz="2800" u="sng" dirty="0">
                <a:solidFill>
                  <a:srgbClr val="FFFF66"/>
                </a:solidFill>
                <a:effectLst/>
                <a:latin typeface="Times New Roman"/>
                <a:cs typeface="Times New Roman"/>
              </a:rPr>
              <a:t>MORE </a:t>
            </a:r>
            <a:r>
              <a:rPr lang="en-US" sz="2800" dirty="0">
                <a:effectLst>
                  <a:outerShdw blurRad="38100" dist="38100" dir="2700000" algn="tl">
                    <a:srgbClr val="0064E2"/>
                  </a:outerShdw>
                </a:effectLst>
                <a:latin typeface="Times New Roman"/>
                <a:cs typeface="Times New Roman"/>
              </a:rPr>
              <a:t>Students in This </a:t>
            </a:r>
            <a:r>
              <a:rPr lang="en-US" sz="2800" u="sng" dirty="0">
                <a:effectLst>
                  <a:outerShdw blurRad="38100" dist="38100" dir="2700000" algn="tl">
                    <a:srgbClr val="0064E2"/>
                  </a:outerShdw>
                </a:effectLst>
                <a:latin typeface="Times New Roman"/>
                <a:cs typeface="Times New Roman"/>
              </a:rPr>
              <a:t>INCREDIBLE</a:t>
            </a:r>
            <a:r>
              <a:rPr lang="en-US" sz="2800" dirty="0">
                <a:effectLst>
                  <a:outerShdw blurRad="38100" dist="38100" dir="2700000" algn="tl">
                    <a:srgbClr val="0064E2"/>
                  </a:outerShdw>
                </a:effectLst>
                <a:latin typeface="Times New Roman"/>
                <a:cs typeface="Times New Roman"/>
              </a:rPr>
              <a:t>, </a:t>
            </a:r>
            <a:r>
              <a:rPr lang="en-US" sz="2800" u="sng" dirty="0">
                <a:effectLst>
                  <a:outerShdw blurRad="38100" dist="38100" dir="2700000" algn="tl">
                    <a:srgbClr val="0064E2"/>
                  </a:outerShdw>
                </a:effectLst>
                <a:latin typeface="Times New Roman"/>
                <a:cs typeface="Times New Roman"/>
              </a:rPr>
              <a:t>LIFE-CHANGING </a:t>
            </a:r>
            <a:r>
              <a:rPr lang="en-US" sz="2800" dirty="0">
                <a:effectLst>
                  <a:outerShdw blurRad="38100" dist="38100" dir="2700000" algn="tl">
                    <a:srgbClr val="0064E2"/>
                  </a:outerShdw>
                </a:effectLst>
                <a:latin typeface="Times New Roman"/>
                <a:cs typeface="Times New Roman"/>
              </a:rPr>
              <a:t>Art Form That We Teach! </a:t>
            </a:r>
          </a:p>
        </p:txBody>
      </p:sp>
      <p:sp>
        <p:nvSpPr>
          <p:cNvPr id="7" name="Date Placeholder 3"/>
          <p:cNvSpPr>
            <a:spLocks noGrp="1"/>
          </p:cNvSpPr>
          <p:nvPr>
            <p:ph type="dt" sz="quarter" idx="10"/>
          </p:nvPr>
        </p:nvSpPr>
        <p:spPr/>
        <p:txBody>
          <a:bodyPr/>
          <a:lstStyle/>
          <a:p>
            <a:pPr>
              <a:defRPr/>
            </a:pPr>
            <a:r>
              <a:rPr lang="en-US" dirty="0" smtClean="0"/>
              <a:t>September 30, 2013</a:t>
            </a:r>
          </a:p>
          <a:p>
            <a:pPr>
              <a:defRPr/>
            </a:pPr>
            <a:endParaRPr lang="en-US" dirty="0"/>
          </a:p>
        </p:txBody>
      </p:sp>
      <p:sp>
        <p:nvSpPr>
          <p:cNvPr id="8" name="Footer Placeholder 4"/>
          <p:cNvSpPr>
            <a:spLocks noGrp="1"/>
          </p:cNvSpPr>
          <p:nvPr>
            <p:ph type="ftr" sz="quarter" idx="11"/>
          </p:nvPr>
        </p:nvSpPr>
        <p:spPr/>
        <p:txBody>
          <a:bodyPr/>
          <a:lstStyle/>
          <a:p>
            <a:pPr>
              <a:defRPr/>
            </a:pPr>
            <a:r>
              <a:rPr lang="en-US" dirty="0" smtClean="0"/>
              <a:t>musiceducationconsultants.net/KCOMTEP2013</a:t>
            </a:r>
            <a:endParaRPr lang="en-US" dirty="0"/>
          </a:p>
        </p:txBody>
      </p:sp>
      <p:sp>
        <p:nvSpPr>
          <p:cNvPr id="9" name="Slide Number Placeholder 5"/>
          <p:cNvSpPr>
            <a:spLocks noGrp="1"/>
          </p:cNvSpPr>
          <p:nvPr>
            <p:ph type="sldNum" sz="quarter" idx="12"/>
          </p:nvPr>
        </p:nvSpPr>
        <p:spPr/>
        <p:txBody>
          <a:bodyPr/>
          <a:lstStyle/>
          <a:p>
            <a:pPr>
              <a:defRPr/>
            </a:pPr>
            <a:fld id="{F910C095-6DF6-FE4C-939A-09A3690F6EB7}" type="slidenum">
              <a:rPr lang="en-US"/>
              <a:pPr>
                <a:defRPr/>
              </a:pPr>
              <a:t>21</a:t>
            </a:fld>
            <a:endParaRPr lang="en-US"/>
          </a:p>
        </p:txBody>
      </p:sp>
      <p:sp>
        <p:nvSpPr>
          <p:cNvPr id="38919"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pic>
        <p:nvPicPr>
          <p:cNvPr id="24588" name="Picture 12" descr="More Low Brass"/>
          <p:cNvPicPr>
            <a:picLocks noChangeAspect="1" noChangeArrowheads="1"/>
          </p:cNvPicPr>
          <p:nvPr/>
        </p:nvPicPr>
        <p:blipFill>
          <a:blip r:embed="rId3"/>
          <a:srcRect/>
          <a:stretch>
            <a:fillRect/>
          </a:stretch>
        </p:blipFill>
        <p:spPr bwMode="auto">
          <a:xfrm>
            <a:off x="4648200" y="3657600"/>
            <a:ext cx="3733800" cy="2514600"/>
          </a:xfrm>
          <a:prstGeom prst="rect">
            <a:avLst/>
          </a:prstGeom>
          <a:noFill/>
          <a:ln w="9525">
            <a:noFill/>
            <a:miter lim="800000"/>
            <a:headEnd/>
            <a:tailEnd/>
          </a:ln>
        </p:spPr>
      </p:pic>
      <p:pic>
        <p:nvPicPr>
          <p:cNvPr id="24589" name="Picture 13" descr="Sheri's Brass"/>
          <p:cNvPicPr>
            <a:picLocks noChangeAspect="1" noChangeArrowheads="1"/>
          </p:cNvPicPr>
          <p:nvPr/>
        </p:nvPicPr>
        <p:blipFill>
          <a:blip r:embed="rId4"/>
          <a:srcRect/>
          <a:stretch>
            <a:fillRect/>
          </a:stretch>
        </p:blipFill>
        <p:spPr bwMode="auto">
          <a:xfrm>
            <a:off x="609600" y="3657600"/>
            <a:ext cx="3733800" cy="251460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delay="0"/>
                      </p:stCondLst>
                      <p:childTnLst>
                        <p:par>
                          <p:cTn id="4" fill="hold">
                            <p:stCondLst>
                              <p:cond delay="0"/>
                            </p:stCondLst>
                            <p:childTnLst>
                              <p:par>
                                <p:cTn id="5" presetID="58" presetClass="entr" presetSubtype="0" accel="100000" fill="hold" nodeType="afterEffect">
                                  <p:stCondLst>
                                    <p:cond delay="0"/>
                                  </p:stCondLst>
                                  <p:childTnLst>
                                    <p:set>
                                      <p:cBhvr>
                                        <p:cTn id="6" dur="1" fill="hold">
                                          <p:stCondLst>
                                            <p:cond delay="0"/>
                                          </p:stCondLst>
                                        </p:cTn>
                                        <p:tgtEl>
                                          <p:spTgt spid="24588"/>
                                        </p:tgtEl>
                                        <p:attrNameLst>
                                          <p:attrName>style.visibility</p:attrName>
                                        </p:attrNameLst>
                                      </p:cBhvr>
                                      <p:to>
                                        <p:strVal val="visible"/>
                                      </p:to>
                                    </p:set>
                                    <p:anim calcmode="lin" valueType="num">
                                      <p:cBhvr>
                                        <p:cTn id="7" dur="500" fill="hold"/>
                                        <p:tgtEl>
                                          <p:spTgt spid="24588"/>
                                        </p:tgtEl>
                                        <p:attrNameLst>
                                          <p:attrName>ppt_w</p:attrName>
                                        </p:attrNameLst>
                                      </p:cBhvr>
                                      <p:tavLst>
                                        <p:tav tm="0">
                                          <p:val>
                                            <p:strVal val="#ppt_w*2.5"/>
                                          </p:val>
                                        </p:tav>
                                        <p:tav tm="100000">
                                          <p:val>
                                            <p:strVal val="#ppt_w"/>
                                          </p:val>
                                        </p:tav>
                                      </p:tavLst>
                                    </p:anim>
                                    <p:anim calcmode="lin" valueType="num">
                                      <p:cBhvr>
                                        <p:cTn id="8" dur="500" fill="hold"/>
                                        <p:tgtEl>
                                          <p:spTgt spid="24588"/>
                                        </p:tgtEl>
                                        <p:attrNameLst>
                                          <p:attrName>ppt_h</p:attrName>
                                        </p:attrNameLst>
                                      </p:cBhvr>
                                      <p:tavLst>
                                        <p:tav tm="0">
                                          <p:val>
                                            <p:strVal val="#ppt_h*0.01"/>
                                          </p:val>
                                        </p:tav>
                                        <p:tav tm="100000">
                                          <p:val>
                                            <p:strVal val="#ppt_h"/>
                                          </p:val>
                                        </p:tav>
                                      </p:tavLst>
                                    </p:anim>
                                    <p:anim calcmode="lin" valueType="num">
                                      <p:cBhvr>
                                        <p:cTn id="9" dur="500" fill="hold"/>
                                        <p:tgtEl>
                                          <p:spTgt spid="24588"/>
                                        </p:tgtEl>
                                        <p:attrNameLst>
                                          <p:attrName>ppt_x</p:attrName>
                                        </p:attrNameLst>
                                      </p:cBhvr>
                                      <p:tavLst>
                                        <p:tav tm="0">
                                          <p:val>
                                            <p:strVal val="#ppt_x"/>
                                          </p:val>
                                        </p:tav>
                                        <p:tav tm="100000">
                                          <p:val>
                                            <p:strVal val="#ppt_x"/>
                                          </p:val>
                                        </p:tav>
                                      </p:tavLst>
                                    </p:anim>
                                    <p:anim calcmode="lin" valueType="num">
                                      <p:cBhvr>
                                        <p:cTn id="10" dur="500" fill="hold"/>
                                        <p:tgtEl>
                                          <p:spTgt spid="24588"/>
                                        </p:tgtEl>
                                        <p:attrNameLst>
                                          <p:attrName>ppt_y</p:attrName>
                                        </p:attrNameLst>
                                      </p:cBhvr>
                                      <p:tavLst>
                                        <p:tav tm="0">
                                          <p:val>
                                            <p:strVal val="#ppt_h+1"/>
                                          </p:val>
                                        </p:tav>
                                        <p:tav tm="100000">
                                          <p:val>
                                            <p:strVal val="#ppt_y"/>
                                          </p:val>
                                        </p:tav>
                                      </p:tavLst>
                                    </p:anim>
                                    <p:animEffect transition="in" filter="fade">
                                      <p:cBhvr>
                                        <p:cTn id="11" dur="500"/>
                                        <p:tgtEl>
                                          <p:spTgt spid="24588"/>
                                        </p:tgtEl>
                                      </p:cBhvr>
                                    </p:animEffect>
                                  </p:childTnLst>
                                </p:cTn>
                              </p:par>
                            </p:childTnLst>
                          </p:cTn>
                        </p:par>
                        <p:par>
                          <p:cTn id="12" fill="hold">
                            <p:stCondLst>
                              <p:cond delay="500"/>
                            </p:stCondLst>
                            <p:childTnLst>
                              <p:par>
                                <p:cTn id="13" presetID="58" presetClass="entr" presetSubtype="0" accel="100000" fill="hold" nodeType="afterEffect">
                                  <p:stCondLst>
                                    <p:cond delay="0"/>
                                  </p:stCondLst>
                                  <p:childTnLst>
                                    <p:set>
                                      <p:cBhvr>
                                        <p:cTn id="14" dur="1" fill="hold">
                                          <p:stCondLst>
                                            <p:cond delay="0"/>
                                          </p:stCondLst>
                                        </p:cTn>
                                        <p:tgtEl>
                                          <p:spTgt spid="24589"/>
                                        </p:tgtEl>
                                        <p:attrNameLst>
                                          <p:attrName>style.visibility</p:attrName>
                                        </p:attrNameLst>
                                      </p:cBhvr>
                                      <p:to>
                                        <p:strVal val="visible"/>
                                      </p:to>
                                    </p:set>
                                    <p:anim calcmode="lin" valueType="num">
                                      <p:cBhvr>
                                        <p:cTn id="15" dur="500" fill="hold"/>
                                        <p:tgtEl>
                                          <p:spTgt spid="24589"/>
                                        </p:tgtEl>
                                        <p:attrNameLst>
                                          <p:attrName>ppt_w</p:attrName>
                                        </p:attrNameLst>
                                      </p:cBhvr>
                                      <p:tavLst>
                                        <p:tav tm="0">
                                          <p:val>
                                            <p:strVal val="#ppt_w*2.5"/>
                                          </p:val>
                                        </p:tav>
                                        <p:tav tm="100000">
                                          <p:val>
                                            <p:strVal val="#ppt_w"/>
                                          </p:val>
                                        </p:tav>
                                      </p:tavLst>
                                    </p:anim>
                                    <p:anim calcmode="lin" valueType="num">
                                      <p:cBhvr>
                                        <p:cTn id="16" dur="500" fill="hold"/>
                                        <p:tgtEl>
                                          <p:spTgt spid="24589"/>
                                        </p:tgtEl>
                                        <p:attrNameLst>
                                          <p:attrName>ppt_h</p:attrName>
                                        </p:attrNameLst>
                                      </p:cBhvr>
                                      <p:tavLst>
                                        <p:tav tm="0">
                                          <p:val>
                                            <p:strVal val="#ppt_h*0.01"/>
                                          </p:val>
                                        </p:tav>
                                        <p:tav tm="100000">
                                          <p:val>
                                            <p:strVal val="#ppt_h"/>
                                          </p:val>
                                        </p:tav>
                                      </p:tavLst>
                                    </p:anim>
                                    <p:anim calcmode="lin" valueType="num">
                                      <p:cBhvr>
                                        <p:cTn id="17" dur="500" fill="hold"/>
                                        <p:tgtEl>
                                          <p:spTgt spid="24589"/>
                                        </p:tgtEl>
                                        <p:attrNameLst>
                                          <p:attrName>ppt_x</p:attrName>
                                        </p:attrNameLst>
                                      </p:cBhvr>
                                      <p:tavLst>
                                        <p:tav tm="0">
                                          <p:val>
                                            <p:strVal val="#ppt_x"/>
                                          </p:val>
                                        </p:tav>
                                        <p:tav tm="100000">
                                          <p:val>
                                            <p:strVal val="#ppt_x"/>
                                          </p:val>
                                        </p:tav>
                                      </p:tavLst>
                                    </p:anim>
                                    <p:anim calcmode="lin" valueType="num">
                                      <p:cBhvr>
                                        <p:cTn id="18" dur="500" fill="hold"/>
                                        <p:tgtEl>
                                          <p:spTgt spid="24589"/>
                                        </p:tgtEl>
                                        <p:attrNameLst>
                                          <p:attrName>ppt_y</p:attrName>
                                        </p:attrNameLst>
                                      </p:cBhvr>
                                      <p:tavLst>
                                        <p:tav tm="0">
                                          <p:val>
                                            <p:strVal val="#ppt_h+1"/>
                                          </p:val>
                                        </p:tav>
                                        <p:tav tm="100000">
                                          <p:val>
                                            <p:strVal val="#ppt_y"/>
                                          </p:val>
                                        </p:tav>
                                      </p:tavLst>
                                    </p:anim>
                                    <p:animEffect transition="in" filter="fade">
                                      <p:cBhvr>
                                        <p:cTn id="19" dur="500"/>
                                        <p:tgtEl>
                                          <p:spTgt spid="2458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609600" y="0"/>
            <a:ext cx="8458200" cy="1600200"/>
          </a:xfrm>
        </p:spPr>
        <p:txBody>
          <a:bodyPr wrap="square" numCol="1" anchorCtr="0" compatLnSpc="1">
            <a:prstTxWarp prst="textNoShape">
              <a:avLst/>
            </a:prstTxWarp>
            <a:noAutofit/>
          </a:bodyPr>
          <a:lstStyle/>
          <a:p>
            <a:pPr eaLnBrk="1" hangingPunct="1">
              <a:defRPr/>
            </a:pPr>
            <a:r>
              <a:rPr lang="en-US" sz="4000" dirty="0" smtClean="0">
                <a:latin typeface="Times New Roman"/>
                <a:cs typeface="Times New Roman"/>
              </a:rPr>
              <a:t>We Have the Power!!!</a:t>
            </a:r>
            <a:r>
              <a:rPr lang="en-US" sz="4000" dirty="0" smtClean="0">
                <a:effectLst>
                  <a:outerShdw blurRad="38100" dist="38100" dir="2700000" algn="tl">
                    <a:srgbClr val="0064E2"/>
                  </a:outerShdw>
                </a:effectLst>
                <a:latin typeface="Times New Roman"/>
                <a:cs typeface="Times New Roman"/>
              </a:rPr>
              <a:t/>
            </a:r>
            <a:br>
              <a:rPr lang="en-US" sz="4000" dirty="0" smtClean="0">
                <a:effectLst>
                  <a:outerShdw blurRad="38100" dist="38100" dir="2700000" algn="tl">
                    <a:srgbClr val="0064E2"/>
                  </a:outerShdw>
                </a:effectLst>
                <a:latin typeface="Times New Roman"/>
                <a:cs typeface="Times New Roman"/>
              </a:rPr>
            </a:br>
            <a:r>
              <a:rPr lang="en-US" sz="4000" i="1" dirty="0" smtClean="0">
                <a:solidFill>
                  <a:srgbClr val="FFFF66"/>
                </a:solidFill>
                <a:effectLst>
                  <a:outerShdw blurRad="50800" dist="38100" dir="2700000">
                    <a:srgbClr val="000000">
                      <a:alpha val="43000"/>
                    </a:srgbClr>
                  </a:outerShdw>
                </a:effectLst>
                <a:latin typeface="Times New Roman"/>
                <a:cs typeface="Times New Roman"/>
              </a:rPr>
              <a:t>The Joy of Music-Making</a:t>
            </a:r>
            <a:endParaRPr lang="en-US" sz="4000" i="1" dirty="0">
              <a:solidFill>
                <a:srgbClr val="FFFF66"/>
              </a:solidFill>
              <a:effectLst>
                <a:outerShdw blurRad="50800" dist="38100" dir="2700000">
                  <a:srgbClr val="000000">
                    <a:alpha val="43000"/>
                  </a:srgbClr>
                </a:outerShdw>
              </a:effectLst>
              <a:latin typeface="Times New Roman"/>
              <a:cs typeface="Times New Roman"/>
            </a:endParaRPr>
          </a:p>
        </p:txBody>
      </p:sp>
      <p:sp>
        <p:nvSpPr>
          <p:cNvPr id="33795" name="Rectangle 3"/>
          <p:cNvSpPr>
            <a:spLocks noGrp="1" noChangeArrowheads="1"/>
          </p:cNvSpPr>
          <p:nvPr>
            <p:ph idx="1"/>
          </p:nvPr>
        </p:nvSpPr>
        <p:spPr>
          <a:xfrm>
            <a:off x="762000" y="1905000"/>
            <a:ext cx="8382000" cy="3810000"/>
          </a:xfrm>
        </p:spPr>
        <p:txBody>
          <a:bodyPr/>
          <a:lstStyle/>
          <a:p>
            <a:pPr marL="609600" indent="-609600" eaLnBrk="1" fontAlgn="auto" hangingPunct="1">
              <a:lnSpc>
                <a:spcPct val="90000"/>
              </a:lnSpc>
              <a:spcAft>
                <a:spcPts val="0"/>
              </a:spcAft>
              <a:buFont typeface="Arial" pitchFamily="-107" charset="0"/>
              <a:buNone/>
              <a:defRPr/>
            </a:pPr>
            <a:r>
              <a:rPr lang="en-US" sz="2800" dirty="0">
                <a:latin typeface="Times New Roman"/>
                <a:ea typeface="+mn-ea"/>
                <a:cs typeface="Times New Roman"/>
              </a:rPr>
              <a:t>Larry Livingston’s </a:t>
            </a:r>
            <a:r>
              <a:rPr lang="en-US" sz="2800" dirty="0" smtClean="0">
                <a:latin typeface="Times New Roman"/>
                <a:ea typeface="+mn-ea"/>
                <a:cs typeface="Times New Roman"/>
              </a:rPr>
              <a:t>Trio of Recommendations </a:t>
            </a:r>
          </a:p>
          <a:p>
            <a:pPr marL="609600" indent="-609600" eaLnBrk="1" fontAlgn="auto" hangingPunct="1">
              <a:lnSpc>
                <a:spcPct val="90000"/>
              </a:lnSpc>
              <a:spcAft>
                <a:spcPts val="0"/>
              </a:spcAft>
              <a:buFont typeface="Arial" pitchFamily="-107" charset="0"/>
              <a:buAutoNum type="arabicPeriod"/>
              <a:defRPr/>
            </a:pPr>
            <a:r>
              <a:rPr lang="en-US" sz="2800" dirty="0">
                <a:latin typeface="Times New Roman"/>
                <a:ea typeface="+mn-ea"/>
                <a:cs typeface="Times New Roman"/>
              </a:rPr>
              <a:t>Broaden the base</a:t>
            </a:r>
            <a:endParaRPr lang="en-US" sz="2800" dirty="0" smtClean="0">
              <a:latin typeface="Times New Roman"/>
              <a:ea typeface="+mn-ea"/>
              <a:cs typeface="Times New Roman"/>
            </a:endParaRPr>
          </a:p>
          <a:p>
            <a:pPr marL="609600" indent="-609600" eaLnBrk="1" fontAlgn="auto" hangingPunct="1">
              <a:lnSpc>
                <a:spcPct val="90000"/>
              </a:lnSpc>
              <a:spcAft>
                <a:spcPts val="0"/>
              </a:spcAft>
              <a:buFont typeface="Arial" pitchFamily="-107" charset="0"/>
              <a:buAutoNum type="arabicPeriod"/>
              <a:defRPr/>
            </a:pPr>
            <a:r>
              <a:rPr lang="en-US" sz="2800" dirty="0" smtClean="0">
                <a:latin typeface="Times New Roman"/>
                <a:ea typeface="+mn-ea"/>
                <a:cs typeface="Times New Roman"/>
              </a:rPr>
              <a:t>Teach </a:t>
            </a:r>
            <a:r>
              <a:rPr lang="en-US" sz="2800" dirty="0">
                <a:latin typeface="Times New Roman"/>
                <a:ea typeface="+mn-ea"/>
                <a:cs typeface="Times New Roman"/>
              </a:rPr>
              <a:t>so that students will be able to</a:t>
            </a:r>
            <a:r>
              <a:rPr lang="en-US" sz="2800" dirty="0" smtClean="0">
                <a:latin typeface="Times New Roman"/>
                <a:ea typeface="+mn-ea"/>
                <a:cs typeface="Times New Roman"/>
              </a:rPr>
              <a:t> go </a:t>
            </a:r>
            <a:r>
              <a:rPr lang="en-US" sz="2800" dirty="0">
                <a:latin typeface="Times New Roman"/>
                <a:ea typeface="+mn-ea"/>
                <a:cs typeface="Times New Roman"/>
              </a:rPr>
              <a:t>on and DO music </a:t>
            </a:r>
            <a:r>
              <a:rPr lang="en-US" sz="2800" i="1" u="sng" dirty="0">
                <a:latin typeface="Times New Roman"/>
                <a:ea typeface="+mn-ea"/>
                <a:cs typeface="Times New Roman"/>
              </a:rPr>
              <a:t>without</a:t>
            </a:r>
            <a:r>
              <a:rPr lang="en-US" sz="2800" dirty="0">
                <a:latin typeface="Times New Roman"/>
                <a:ea typeface="+mn-ea"/>
                <a:cs typeface="Times New Roman"/>
              </a:rPr>
              <a:t> </a:t>
            </a:r>
            <a:r>
              <a:rPr lang="en-US" sz="2800" dirty="0" smtClean="0">
                <a:latin typeface="Times New Roman"/>
                <a:ea typeface="+mn-ea"/>
                <a:cs typeface="Times New Roman"/>
              </a:rPr>
              <a:t>us</a:t>
            </a:r>
          </a:p>
          <a:p>
            <a:pPr marL="609600" indent="-609600" eaLnBrk="1" fontAlgn="auto" hangingPunct="1">
              <a:lnSpc>
                <a:spcPct val="90000"/>
              </a:lnSpc>
              <a:spcAft>
                <a:spcPts val="0"/>
              </a:spcAft>
              <a:buFont typeface="Arial" pitchFamily="-107" charset="0"/>
              <a:buAutoNum type="arabicPeriod"/>
              <a:defRPr/>
            </a:pPr>
            <a:r>
              <a:rPr lang="en-US" sz="2800" dirty="0">
                <a:latin typeface="Times New Roman"/>
                <a:ea typeface="+mn-ea"/>
                <a:cs typeface="Times New Roman"/>
              </a:rPr>
              <a:t>Acknowledge and honor ALL music</a:t>
            </a:r>
          </a:p>
        </p:txBody>
      </p:sp>
      <p:sp>
        <p:nvSpPr>
          <p:cNvPr id="5" name="Date Placeholder 3"/>
          <p:cNvSpPr>
            <a:spLocks noGrp="1"/>
          </p:cNvSpPr>
          <p:nvPr>
            <p:ph type="dt" sz="quarter" idx="10"/>
          </p:nvPr>
        </p:nvSpPr>
        <p:spPr>
          <a:xfrm>
            <a:off x="6875463" y="5959475"/>
            <a:ext cx="2133600" cy="365125"/>
          </a:xfrm>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6" name="Footer Placeholder 4"/>
          <p:cNvSpPr>
            <a:spLocks noGrp="1"/>
          </p:cNvSpPr>
          <p:nvPr>
            <p:ph type="ftr" sz="quarter" idx="11"/>
          </p:nvPr>
        </p:nvSpPr>
        <p:spPr>
          <a:xfrm>
            <a:off x="762000" y="5959475"/>
            <a:ext cx="2895600" cy="365125"/>
          </a:xfrm>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7" name="Slide Number Placeholder 5"/>
          <p:cNvSpPr>
            <a:spLocks noGrp="1"/>
          </p:cNvSpPr>
          <p:nvPr>
            <p:ph type="sldNum" sz="quarter" idx="12"/>
          </p:nvPr>
        </p:nvSpPr>
        <p:spPr>
          <a:xfrm>
            <a:off x="4572000" y="5959475"/>
            <a:ext cx="609600" cy="365125"/>
          </a:xfrm>
        </p:spPr>
        <p:txBody>
          <a:bodyPr/>
          <a:lstStyle/>
          <a:p>
            <a:pPr>
              <a:defRPr/>
            </a:pPr>
            <a:fld id="{6A628D89-BEFC-C944-957E-D8807E123B67}" type="slidenum">
              <a:rPr lang="en-US">
                <a:latin typeface="Times New Roman"/>
                <a:cs typeface="Times New Roman"/>
              </a:rPr>
              <a:pPr>
                <a:defRPr/>
              </a:pPr>
              <a:t>22</a:t>
            </a:fld>
            <a:endParaRPr lang="en-US">
              <a:latin typeface="Times New Roman"/>
              <a:cs typeface="Times New Roman"/>
            </a:endParaRPr>
          </a:p>
        </p:txBody>
      </p:sp>
      <p:sp>
        <p:nvSpPr>
          <p:cNvPr id="40967" name="Rectangle 4"/>
          <p:cNvSpPr>
            <a:spLocks noChangeArrowheads="1"/>
          </p:cNvSpPr>
          <p:nvPr/>
        </p:nvSpPr>
        <p:spPr bwMode="auto">
          <a:xfrm>
            <a:off x="1741488" y="4586288"/>
            <a:ext cx="184150" cy="457200"/>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pic>
        <p:nvPicPr>
          <p:cNvPr id="40968" name="Picture 7"/>
          <p:cNvPicPr>
            <a:picLocks noChangeAspect="1"/>
          </p:cNvPicPr>
          <p:nvPr/>
        </p:nvPicPr>
        <p:blipFill>
          <a:blip r:embed="rId3"/>
          <a:srcRect/>
          <a:stretch>
            <a:fillRect/>
          </a:stretch>
        </p:blipFill>
        <p:spPr bwMode="auto">
          <a:xfrm>
            <a:off x="7162800" y="3870325"/>
            <a:ext cx="1371600" cy="19208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304800" y="304800"/>
            <a:ext cx="8458200" cy="1143000"/>
          </a:xfrm>
        </p:spPr>
        <p:txBody>
          <a:bodyPr wrap="square" numCol="1" anchorCtr="0" compatLnSpc="1">
            <a:prstTxWarp prst="textNoShape">
              <a:avLst/>
            </a:prstTxWarp>
          </a:bodyPr>
          <a:lstStyle/>
          <a:p>
            <a:pPr eaLnBrk="1" hangingPunct="1">
              <a:defRPr/>
            </a:pPr>
            <a:r>
              <a:rPr lang="en-US" sz="4000" dirty="0" smtClean="0">
                <a:effectLst>
                  <a:outerShdw blurRad="50800" dist="38100" dir="2700000">
                    <a:srgbClr val="000000">
                      <a:alpha val="43000"/>
                    </a:srgbClr>
                  </a:outerShdw>
                </a:effectLst>
                <a:latin typeface="Times New Roman"/>
                <a:cs typeface="Times New Roman"/>
              </a:rPr>
              <a:t>1.  Ideas to </a:t>
            </a:r>
            <a:r>
              <a:rPr lang="en-US" sz="4000" dirty="0" smtClean="0">
                <a:solidFill>
                  <a:srgbClr val="FFFF66"/>
                </a:solidFill>
                <a:effectLst>
                  <a:outerShdw blurRad="50800" dist="38100" dir="2700000">
                    <a:srgbClr val="000000">
                      <a:alpha val="43000"/>
                    </a:srgbClr>
                  </a:outerShdw>
                </a:effectLst>
                <a:latin typeface="Times New Roman"/>
                <a:cs typeface="Times New Roman"/>
              </a:rPr>
              <a:t>Broaden the Base</a:t>
            </a:r>
            <a:endParaRPr lang="en-US" sz="4000" dirty="0" smtClean="0">
              <a:effectLst>
                <a:outerShdw blurRad="50800" dist="38100" dir="2700000">
                  <a:srgbClr val="000000">
                    <a:alpha val="43000"/>
                  </a:srgbClr>
                </a:outerShdw>
              </a:effectLst>
              <a:latin typeface="Times New Roman"/>
              <a:cs typeface="Times New Roman"/>
            </a:endParaRPr>
          </a:p>
        </p:txBody>
      </p:sp>
      <p:sp>
        <p:nvSpPr>
          <p:cNvPr id="25603" name="Rectangle 3"/>
          <p:cNvSpPr>
            <a:spLocks noGrp="1" noChangeArrowheads="1"/>
          </p:cNvSpPr>
          <p:nvPr>
            <p:ph idx="1"/>
          </p:nvPr>
        </p:nvSpPr>
        <p:spPr>
          <a:xfrm>
            <a:off x="228600" y="2057400"/>
            <a:ext cx="8686800" cy="3886200"/>
          </a:xfrm>
        </p:spPr>
        <p:txBody>
          <a:bodyPr/>
          <a:lstStyle/>
          <a:p>
            <a:pPr marL="609600" indent="-609600" eaLnBrk="1" fontAlgn="auto" hangingPunct="1">
              <a:lnSpc>
                <a:spcPct val="90000"/>
              </a:lnSpc>
              <a:spcAft>
                <a:spcPts val="0"/>
              </a:spcAft>
              <a:buFont typeface="Arial" pitchFamily="-107" charset="0"/>
              <a:buNone/>
              <a:defRPr/>
            </a:pPr>
            <a:r>
              <a:rPr lang="en-US" sz="2800" dirty="0">
                <a:latin typeface="Times New Roman"/>
                <a:ea typeface="+mn-ea"/>
                <a:cs typeface="Times New Roman"/>
              </a:rPr>
              <a:t>A.  Look at </a:t>
            </a:r>
            <a:r>
              <a:rPr lang="en-US" sz="2800" dirty="0">
                <a:solidFill>
                  <a:srgbClr val="FFFF66"/>
                </a:solidFill>
                <a:latin typeface="Times New Roman"/>
                <a:ea typeface="+mn-ea"/>
                <a:cs typeface="Times New Roman"/>
              </a:rPr>
              <a:t>Who</a:t>
            </a:r>
            <a:r>
              <a:rPr lang="en-US" sz="2800" dirty="0">
                <a:latin typeface="Times New Roman"/>
                <a:ea typeface="+mn-ea"/>
                <a:cs typeface="Times New Roman"/>
              </a:rPr>
              <a:t> We Are </a:t>
            </a:r>
            <a:r>
              <a:rPr lang="en-US" sz="2800" dirty="0" smtClean="0">
                <a:latin typeface="Times New Roman"/>
                <a:ea typeface="+mn-ea"/>
                <a:cs typeface="Times New Roman"/>
              </a:rPr>
              <a:t>Teaching</a:t>
            </a:r>
          </a:p>
          <a:p>
            <a:pPr marL="609600" indent="-609600" eaLnBrk="1" fontAlgn="auto" hangingPunct="1">
              <a:lnSpc>
                <a:spcPct val="90000"/>
              </a:lnSpc>
              <a:spcAft>
                <a:spcPts val="0"/>
              </a:spcAft>
              <a:buFont typeface="Wingdings" pitchFamily="-107" charset="2"/>
              <a:buChar char=""/>
              <a:defRPr/>
            </a:pPr>
            <a:r>
              <a:rPr lang="en-US" sz="2800" dirty="0">
                <a:latin typeface="Times New Roman"/>
                <a:ea typeface="+mn-ea"/>
                <a:cs typeface="Times New Roman"/>
              </a:rPr>
              <a:t>Do our</a:t>
            </a:r>
            <a:r>
              <a:rPr lang="en-US" sz="2800" dirty="0" smtClean="0">
                <a:latin typeface="Times New Roman"/>
                <a:ea typeface="+mn-ea"/>
                <a:cs typeface="Times New Roman"/>
              </a:rPr>
              <a:t> programs reflect our demographic</a:t>
            </a:r>
            <a:r>
              <a:rPr lang="en-US" sz="2800" dirty="0">
                <a:latin typeface="Times New Roman"/>
                <a:ea typeface="+mn-ea"/>
                <a:cs typeface="Times New Roman"/>
              </a:rPr>
              <a:t>?</a:t>
            </a:r>
            <a:r>
              <a:rPr lang="en-US" sz="2800" dirty="0" smtClean="0">
                <a:latin typeface="Times New Roman"/>
                <a:ea typeface="+mn-ea"/>
                <a:cs typeface="Times New Roman"/>
              </a:rPr>
              <a:t> </a:t>
            </a:r>
          </a:p>
          <a:p>
            <a:pPr marL="609600" indent="-609600" eaLnBrk="1" fontAlgn="auto" hangingPunct="1">
              <a:lnSpc>
                <a:spcPct val="90000"/>
              </a:lnSpc>
              <a:spcAft>
                <a:spcPts val="0"/>
              </a:spcAft>
              <a:buFont typeface="Wingdings" pitchFamily="-107" charset="2"/>
              <a:buChar char=""/>
              <a:defRPr/>
            </a:pPr>
            <a:r>
              <a:rPr lang="en-US" sz="2800" dirty="0">
                <a:latin typeface="Times New Roman"/>
                <a:ea typeface="+mn-ea"/>
                <a:cs typeface="Times New Roman"/>
              </a:rPr>
              <a:t>Do</a:t>
            </a:r>
            <a:r>
              <a:rPr lang="en-US" sz="2800" dirty="0" smtClean="0">
                <a:latin typeface="Times New Roman"/>
                <a:ea typeface="+mn-ea"/>
                <a:cs typeface="Times New Roman"/>
              </a:rPr>
              <a:t> we cater </a:t>
            </a:r>
            <a:r>
              <a:rPr lang="en-US" sz="2800" dirty="0">
                <a:latin typeface="Times New Roman"/>
                <a:ea typeface="+mn-ea"/>
                <a:cs typeface="Times New Roman"/>
              </a:rPr>
              <a:t>to</a:t>
            </a:r>
            <a:r>
              <a:rPr lang="en-US" sz="2800" dirty="0" smtClean="0">
                <a:latin typeface="Times New Roman"/>
                <a:ea typeface="+mn-ea"/>
                <a:cs typeface="Times New Roman"/>
              </a:rPr>
              <a:t> a select few?</a:t>
            </a:r>
          </a:p>
          <a:p>
            <a:pPr marL="609600" indent="-609600" eaLnBrk="1" fontAlgn="auto" hangingPunct="1">
              <a:lnSpc>
                <a:spcPct val="90000"/>
              </a:lnSpc>
              <a:spcAft>
                <a:spcPts val="0"/>
              </a:spcAft>
              <a:buFont typeface="Wingdings" pitchFamily="-107" charset="2"/>
              <a:buChar char=""/>
              <a:defRPr/>
            </a:pPr>
            <a:r>
              <a:rPr lang="en-US" sz="2800" dirty="0">
                <a:latin typeface="Times New Roman"/>
                <a:ea typeface="+mn-ea"/>
                <a:cs typeface="Times New Roman"/>
              </a:rPr>
              <a:t>Do</a:t>
            </a:r>
            <a:r>
              <a:rPr lang="en-US" sz="2800" dirty="0" smtClean="0">
                <a:latin typeface="Times New Roman"/>
                <a:ea typeface="+mn-ea"/>
                <a:cs typeface="Times New Roman"/>
              </a:rPr>
              <a:t> we really want more students </a:t>
            </a:r>
            <a:r>
              <a:rPr lang="en-US" sz="2800" dirty="0">
                <a:latin typeface="Times New Roman"/>
                <a:ea typeface="+mn-ea"/>
                <a:cs typeface="Times New Roman"/>
              </a:rPr>
              <a:t>in</a:t>
            </a:r>
            <a:r>
              <a:rPr lang="en-US" sz="2800" dirty="0" smtClean="0">
                <a:latin typeface="Times New Roman"/>
                <a:ea typeface="+mn-ea"/>
                <a:cs typeface="Times New Roman"/>
              </a:rPr>
              <a:t> conservatories</a:t>
            </a:r>
            <a:r>
              <a:rPr lang="en-US" sz="2800" dirty="0">
                <a:latin typeface="Times New Roman"/>
                <a:ea typeface="+mn-ea"/>
                <a:cs typeface="Times New Roman"/>
              </a:rPr>
              <a:t>?</a:t>
            </a:r>
          </a:p>
          <a:p>
            <a:pPr marL="990600" lvl="1" indent="-533400" eaLnBrk="1" fontAlgn="auto" hangingPunct="1">
              <a:lnSpc>
                <a:spcPct val="90000"/>
              </a:lnSpc>
              <a:spcAft>
                <a:spcPts val="0"/>
              </a:spcAft>
              <a:buFont typeface="Arial" pitchFamily="-107" charset="0"/>
              <a:buNone/>
              <a:defRPr/>
            </a:pPr>
            <a:endParaRPr lang="en-US" sz="3200" dirty="0">
              <a:latin typeface="Times New Roman"/>
              <a:ea typeface="+mn-ea"/>
              <a:cs typeface="Times New Roman"/>
            </a:endParaRPr>
          </a:p>
        </p:txBody>
      </p:sp>
      <p:sp>
        <p:nvSpPr>
          <p:cNvPr id="5" name="Date Placeholder 3"/>
          <p:cNvSpPr>
            <a:spLocks noGrp="1"/>
          </p:cNvSpPr>
          <p:nvPr>
            <p:ph type="dt" sz="quarter" idx="10"/>
          </p:nvPr>
        </p:nvSpPr>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6"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7" name="Slide Number Placeholder 5"/>
          <p:cNvSpPr>
            <a:spLocks noGrp="1"/>
          </p:cNvSpPr>
          <p:nvPr>
            <p:ph type="sldNum" sz="quarter" idx="12"/>
          </p:nvPr>
        </p:nvSpPr>
        <p:spPr/>
        <p:txBody>
          <a:bodyPr/>
          <a:lstStyle/>
          <a:p>
            <a:pPr>
              <a:defRPr/>
            </a:pPr>
            <a:fld id="{86444C00-5EA6-C540-87C2-D7A93482AED2}" type="slidenum">
              <a:rPr lang="en-US">
                <a:latin typeface="Times New Roman"/>
                <a:cs typeface="Times New Roman"/>
              </a:rPr>
              <a:pPr>
                <a:defRPr/>
              </a:pPr>
              <a:t>23</a:t>
            </a:fld>
            <a:endParaRPr lang="en-US">
              <a:latin typeface="Times New Roman"/>
              <a:cs typeface="Times New Roman"/>
            </a:endParaRPr>
          </a:p>
        </p:txBody>
      </p:sp>
      <p:sp>
        <p:nvSpPr>
          <p:cNvPr id="43015"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1143000"/>
          </a:xfrm>
        </p:spPr>
        <p:txBody>
          <a:bodyPr>
            <a:normAutofit fontScale="90000"/>
          </a:bodyPr>
          <a:lstStyle/>
          <a:p>
            <a:r>
              <a:rPr lang="en-US" dirty="0" smtClean="0">
                <a:latin typeface="Times New Roman"/>
                <a:cs typeface="Times New Roman"/>
              </a:rPr>
              <a:t>U.S. Dept of Commerce</a:t>
            </a:r>
            <a:br>
              <a:rPr lang="en-US" dirty="0" smtClean="0">
                <a:latin typeface="Times New Roman"/>
                <a:cs typeface="Times New Roman"/>
              </a:rPr>
            </a:br>
            <a:r>
              <a:rPr lang="en-US" dirty="0" smtClean="0">
                <a:latin typeface="Times New Roman"/>
                <a:cs typeface="Times New Roman"/>
              </a:rPr>
              <a:t>Kansas “Quick Facts”</a:t>
            </a:r>
            <a:endParaRPr lang="en-US" dirty="0">
              <a:latin typeface="Times New Roman"/>
              <a:cs typeface="Times New Roman"/>
            </a:endParaRPr>
          </a:p>
        </p:txBody>
      </p:sp>
      <p:sp>
        <p:nvSpPr>
          <p:cNvPr id="4" name="Date Placeholder 3"/>
          <p:cNvSpPr>
            <a:spLocks noGrp="1"/>
          </p:cNvSpPr>
          <p:nvPr>
            <p:ph type="dt" sz="half" idx="10"/>
          </p:nvPr>
        </p:nvSpPr>
        <p:spPr/>
        <p:txBody>
          <a:bodyPr/>
          <a:lstStyle/>
          <a:p>
            <a:pPr>
              <a:defRPr/>
            </a:pPr>
            <a:r>
              <a:rPr lang="en-US" dirty="0" smtClean="0"/>
              <a:t>September 30, 2013</a:t>
            </a:r>
            <a:endParaRPr lang="en-US" dirty="0"/>
          </a:p>
        </p:txBody>
      </p:sp>
      <p:sp>
        <p:nvSpPr>
          <p:cNvPr id="5" name="Footer Placeholder 4"/>
          <p:cNvSpPr>
            <a:spLocks noGrp="1"/>
          </p:cNvSpPr>
          <p:nvPr>
            <p:ph type="ftr" sz="quarter" idx="11"/>
          </p:nvPr>
        </p:nvSpPr>
        <p:spPr/>
        <p:txBody>
          <a:bodyPr/>
          <a:lstStyle/>
          <a:p>
            <a:pPr>
              <a:defRPr/>
            </a:pPr>
            <a:r>
              <a:rPr lang="en-US" smtClean="0"/>
              <a:t>musiceducationconsultants.net/KMEA2013</a:t>
            </a:r>
            <a:endParaRPr lang="en-US"/>
          </a:p>
        </p:txBody>
      </p:sp>
      <p:sp>
        <p:nvSpPr>
          <p:cNvPr id="6" name="Slide Number Placeholder 5"/>
          <p:cNvSpPr>
            <a:spLocks noGrp="1"/>
          </p:cNvSpPr>
          <p:nvPr>
            <p:ph type="sldNum" sz="quarter" idx="12"/>
          </p:nvPr>
        </p:nvSpPr>
        <p:spPr/>
        <p:txBody>
          <a:bodyPr/>
          <a:lstStyle/>
          <a:p>
            <a:pPr>
              <a:defRPr/>
            </a:pPr>
            <a:fld id="{5AF48E77-EE1D-8744-985E-164F1E0A6E45}" type="slidenum">
              <a:rPr lang="en-US" smtClean="0"/>
              <a:pPr>
                <a:defRPr/>
              </a:pPr>
              <a:t>24</a:t>
            </a:fld>
            <a:endParaRPr lang="en-US"/>
          </a:p>
        </p:txBody>
      </p:sp>
      <p:pic>
        <p:nvPicPr>
          <p:cNvPr id="13" name="Picture 12" descr="Screen Shot 2013-09-29 at 7.44.18 PM.png"/>
          <p:cNvPicPr>
            <a:picLocks noChangeAspect="1"/>
          </p:cNvPicPr>
          <p:nvPr/>
        </p:nvPicPr>
        <p:blipFill>
          <a:blip r:embed="rId2"/>
          <a:stretch>
            <a:fillRect/>
          </a:stretch>
        </p:blipFill>
        <p:spPr>
          <a:xfrm>
            <a:off x="76200" y="1676400"/>
            <a:ext cx="8991600" cy="3962399"/>
          </a:xfrm>
          <a:prstGeom prst="rect">
            <a:avLst/>
          </a:prstGeom>
        </p:spPr>
      </p:pic>
      <p:sp>
        <p:nvSpPr>
          <p:cNvPr id="14" name="Content Placeholder 13"/>
          <p:cNvSpPr>
            <a:spLocks noGrp="1"/>
          </p:cNvSpPr>
          <p:nvPr>
            <p:ph idx="1"/>
          </p:nvPr>
        </p:nvSpPr>
        <p:spPr/>
        <p:txBody>
          <a:bodyPr/>
          <a:lstStyle/>
          <a:p>
            <a:endParaRPr lang="en-US"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304800" y="152400"/>
            <a:ext cx="8458200" cy="1143000"/>
          </a:xfrm>
        </p:spPr>
        <p:txBody>
          <a:bodyPr>
            <a:noAutofit/>
          </a:bodyPr>
          <a:lstStyle/>
          <a:p>
            <a:pPr eaLnBrk="1" fontAlgn="auto" hangingPunct="1">
              <a:spcAft>
                <a:spcPts val="0"/>
              </a:spcAft>
              <a:defRPr/>
            </a:pPr>
            <a:r>
              <a:rPr lang="en-US" sz="4000" dirty="0">
                <a:latin typeface="Times New Roman"/>
                <a:ea typeface="+mj-ea"/>
                <a:cs typeface="Times New Roman"/>
              </a:rPr>
              <a:t>Ideas to </a:t>
            </a:r>
            <a:r>
              <a:rPr lang="en-US" sz="4000" dirty="0">
                <a:solidFill>
                  <a:srgbClr val="FFFF66"/>
                </a:solidFill>
                <a:latin typeface="Times New Roman"/>
                <a:ea typeface="+mj-ea"/>
                <a:cs typeface="Times New Roman"/>
              </a:rPr>
              <a:t>Broaden the Base</a:t>
            </a:r>
            <a:br>
              <a:rPr lang="en-US" sz="4000" dirty="0">
                <a:solidFill>
                  <a:srgbClr val="FFFF66"/>
                </a:solidFill>
                <a:latin typeface="Times New Roman"/>
                <a:ea typeface="+mj-ea"/>
                <a:cs typeface="Times New Roman"/>
              </a:rPr>
            </a:br>
            <a:r>
              <a:rPr lang="en-US" sz="4000" dirty="0">
                <a:solidFill>
                  <a:srgbClr val="FFFF66"/>
                </a:solidFill>
                <a:latin typeface="Times New Roman"/>
                <a:ea typeface="+mj-ea"/>
                <a:cs typeface="Times New Roman"/>
              </a:rPr>
              <a:t>Who Are We Teaching</a:t>
            </a:r>
            <a:r>
              <a:rPr lang="en-US" sz="4000" dirty="0" smtClean="0">
                <a:solidFill>
                  <a:srgbClr val="FFFF66"/>
                </a:solidFill>
                <a:latin typeface="Times New Roman"/>
                <a:ea typeface="+mj-ea"/>
                <a:cs typeface="Times New Roman"/>
              </a:rPr>
              <a:t>?</a:t>
            </a:r>
            <a:br>
              <a:rPr lang="en-US" sz="4000" dirty="0" smtClean="0">
                <a:solidFill>
                  <a:srgbClr val="FFFF66"/>
                </a:solidFill>
                <a:latin typeface="Times New Roman"/>
                <a:ea typeface="+mj-ea"/>
                <a:cs typeface="Times New Roman"/>
              </a:rPr>
            </a:br>
            <a:r>
              <a:rPr lang="en-US" sz="2400" dirty="0" err="1" smtClean="0">
                <a:solidFill>
                  <a:srgbClr val="FFFF66"/>
                </a:solidFill>
                <a:latin typeface="Times New Roman"/>
                <a:ea typeface="+mj-ea"/>
                <a:cs typeface="Times New Roman"/>
              </a:rPr>
              <a:t>www.greatschools.org</a:t>
            </a:r>
            <a:endParaRPr lang="en-US" sz="2400" dirty="0">
              <a:latin typeface="Times New Roman"/>
              <a:ea typeface="+mj-ea"/>
              <a:cs typeface="Times New Roman"/>
            </a:endParaRPr>
          </a:p>
        </p:txBody>
      </p:sp>
      <p:sp>
        <p:nvSpPr>
          <p:cNvPr id="38915" name="Rectangle 3"/>
          <p:cNvSpPr>
            <a:spLocks noGrp="1" noChangeArrowheads="1"/>
          </p:cNvSpPr>
          <p:nvPr>
            <p:ph idx="1"/>
          </p:nvPr>
        </p:nvSpPr>
        <p:spPr>
          <a:xfrm>
            <a:off x="304800" y="1676400"/>
            <a:ext cx="8458200" cy="3962400"/>
          </a:xfrm>
        </p:spPr>
        <p:txBody>
          <a:bodyPr/>
          <a:lstStyle/>
          <a:p>
            <a:pPr marL="609600" indent="-609600" algn="ctr" eaLnBrk="1" fontAlgn="auto" hangingPunct="1">
              <a:lnSpc>
                <a:spcPct val="90000"/>
              </a:lnSpc>
              <a:spcAft>
                <a:spcPts val="0"/>
              </a:spcAft>
              <a:buNone/>
              <a:defRPr/>
            </a:pPr>
            <a:r>
              <a:rPr lang="en-US" sz="3600" dirty="0" smtClean="0">
                <a:latin typeface="Times New Roman"/>
                <a:ea typeface="+mn-ea"/>
                <a:cs typeface="Times New Roman"/>
              </a:rPr>
              <a:t>Bailey Middle School Las Vegas, NV</a:t>
            </a:r>
          </a:p>
          <a:p>
            <a:pPr marL="990600" lvl="1" indent="-533400" eaLnBrk="1" fontAlgn="auto" hangingPunct="1">
              <a:lnSpc>
                <a:spcPct val="90000"/>
              </a:lnSpc>
              <a:spcAft>
                <a:spcPts val="0"/>
              </a:spcAft>
              <a:buFont typeface="Arial" pitchFamily="-107" charset="0"/>
              <a:buNone/>
              <a:defRPr/>
            </a:pPr>
            <a:endParaRPr lang="en-US" dirty="0">
              <a:latin typeface="Times New Roman"/>
              <a:ea typeface="+mn-ea"/>
              <a:cs typeface="Times New Roman"/>
            </a:endParaRPr>
          </a:p>
        </p:txBody>
      </p:sp>
      <p:sp>
        <p:nvSpPr>
          <p:cNvPr id="6" name="Date Placeholder 3"/>
          <p:cNvSpPr>
            <a:spLocks noGrp="1"/>
          </p:cNvSpPr>
          <p:nvPr>
            <p:ph type="dt" sz="quarter" idx="10"/>
          </p:nvPr>
        </p:nvSpPr>
        <p:spPr/>
        <p:txBody>
          <a:bodyPr/>
          <a:lstStyle/>
          <a:p>
            <a:pPr>
              <a:defRPr/>
            </a:pPr>
            <a:r>
              <a:rPr lang="en-US" dirty="0" smtClean="0"/>
              <a:t>September 30, 2013</a:t>
            </a:r>
          </a:p>
          <a:p>
            <a:pPr>
              <a:defRPr/>
            </a:pPr>
            <a:endParaRPr lang="en-US" dirty="0"/>
          </a:p>
        </p:txBody>
      </p:sp>
      <p:sp>
        <p:nvSpPr>
          <p:cNvPr id="7" name="Footer Placeholder 4"/>
          <p:cNvSpPr>
            <a:spLocks noGrp="1"/>
          </p:cNvSpPr>
          <p:nvPr>
            <p:ph type="ftr" sz="quarter" idx="11"/>
          </p:nvPr>
        </p:nvSpPr>
        <p:spPr/>
        <p:txBody>
          <a:bodyPr/>
          <a:lstStyle/>
          <a:p>
            <a:pPr>
              <a:defRPr/>
            </a:pPr>
            <a:r>
              <a:rPr lang="en-US" dirty="0" smtClean="0"/>
              <a:t>musiceducationconsultants.net/KCOMTEP2013</a:t>
            </a:r>
            <a:endParaRPr lang="en-US" dirty="0"/>
          </a:p>
        </p:txBody>
      </p:sp>
      <p:sp>
        <p:nvSpPr>
          <p:cNvPr id="8" name="Slide Number Placeholder 5"/>
          <p:cNvSpPr>
            <a:spLocks noGrp="1"/>
          </p:cNvSpPr>
          <p:nvPr>
            <p:ph type="sldNum" sz="quarter" idx="12"/>
          </p:nvPr>
        </p:nvSpPr>
        <p:spPr/>
        <p:txBody>
          <a:bodyPr/>
          <a:lstStyle/>
          <a:p>
            <a:pPr>
              <a:defRPr/>
            </a:pPr>
            <a:fld id="{BF50E7AF-AE4B-134E-A42C-F360E5ECF5F0}" type="slidenum">
              <a:rPr lang="en-US"/>
              <a:pPr>
                <a:defRPr/>
              </a:pPr>
              <a:t>25</a:t>
            </a:fld>
            <a:endParaRPr lang="en-US"/>
          </a:p>
        </p:txBody>
      </p:sp>
      <p:sp>
        <p:nvSpPr>
          <p:cNvPr id="45063"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pic>
        <p:nvPicPr>
          <p:cNvPr id="9" name="Picture 8" descr="Screen Shot 2013-09-29 at 3.48.31 PM.png"/>
          <p:cNvPicPr>
            <a:picLocks noChangeAspect="1"/>
          </p:cNvPicPr>
          <p:nvPr/>
        </p:nvPicPr>
        <p:blipFill>
          <a:blip r:embed="rId3"/>
          <a:stretch>
            <a:fillRect/>
          </a:stretch>
        </p:blipFill>
        <p:spPr>
          <a:xfrm>
            <a:off x="914400" y="2286000"/>
            <a:ext cx="7162800" cy="3898881"/>
          </a:xfrm>
          <a:prstGeom prst="rect">
            <a:avLst/>
          </a:prstGeom>
        </p:spPr>
      </p:pic>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a:xfrm>
            <a:off x="0" y="304800"/>
            <a:ext cx="9144000" cy="1143000"/>
          </a:xfrm>
        </p:spPr>
        <p:txBody>
          <a:bodyPr>
            <a:normAutofit fontScale="90000"/>
          </a:bodyPr>
          <a:lstStyle/>
          <a:p>
            <a:pPr eaLnBrk="1" fontAlgn="auto" hangingPunct="1">
              <a:spcAft>
                <a:spcPts val="0"/>
              </a:spcAft>
              <a:defRPr/>
            </a:pPr>
            <a:r>
              <a:rPr lang="en-US" sz="4444" dirty="0" smtClean="0">
                <a:solidFill>
                  <a:srgbClr val="FFFF66"/>
                </a:solidFill>
                <a:latin typeface="Times New Roman"/>
                <a:ea typeface="+mj-ea"/>
                <a:cs typeface="Times New Roman"/>
              </a:rPr>
              <a:t>Bailey Middle School–2</a:t>
            </a:r>
            <a:r>
              <a:rPr lang="en-US" sz="4444" baseline="30000" dirty="0" smtClean="0">
                <a:solidFill>
                  <a:srgbClr val="FFFF66"/>
                </a:solidFill>
                <a:latin typeface="Times New Roman"/>
                <a:ea typeface="+mj-ea"/>
                <a:cs typeface="Times New Roman"/>
              </a:rPr>
              <a:t>nd</a:t>
            </a:r>
            <a:r>
              <a:rPr lang="en-US" sz="4444" dirty="0" smtClean="0">
                <a:solidFill>
                  <a:srgbClr val="FFFF66"/>
                </a:solidFill>
                <a:latin typeface="Times New Roman"/>
                <a:ea typeface="+mj-ea"/>
                <a:cs typeface="Times New Roman"/>
              </a:rPr>
              <a:t> Year Mariachi</a:t>
            </a:r>
            <a:r>
              <a:rPr lang="en-US" sz="3600" dirty="0" smtClean="0">
                <a:latin typeface="Times New Roman"/>
                <a:ea typeface="+mj-ea"/>
                <a:cs typeface="Times New Roman"/>
              </a:rPr>
              <a:t/>
            </a:r>
            <a:br>
              <a:rPr lang="en-US" sz="3600" dirty="0" smtClean="0">
                <a:latin typeface="Times New Roman"/>
                <a:ea typeface="+mj-ea"/>
                <a:cs typeface="Times New Roman"/>
              </a:rPr>
            </a:br>
            <a:r>
              <a:rPr lang="en-US" sz="4444" dirty="0" smtClean="0">
                <a:latin typeface="Times New Roman"/>
                <a:ea typeface="+mj-ea"/>
                <a:cs typeface="Times New Roman"/>
              </a:rPr>
              <a:t>Las Vegas, NV</a:t>
            </a:r>
            <a:endParaRPr lang="en-US" sz="4444" dirty="0">
              <a:latin typeface="Times New Roman"/>
              <a:ea typeface="+mj-ea"/>
              <a:cs typeface="Times New Roman"/>
            </a:endParaRPr>
          </a:p>
        </p:txBody>
      </p:sp>
      <p:sp>
        <p:nvSpPr>
          <p:cNvPr id="47107" name="Date Placeholder 3"/>
          <p:cNvSpPr>
            <a:spLocks noGrp="1"/>
          </p:cNvSpPr>
          <p:nvPr>
            <p:ph type="dt" sz="quarter" idx="10"/>
          </p:nvPr>
        </p:nvSpPr>
        <p:spPr bwMode="auto">
          <a:xfrm>
            <a:off x="4953000" y="6356350"/>
            <a:ext cx="3751263" cy="365125"/>
          </a:xfrm>
          <a:noFill/>
          <a:ln>
            <a:miter lim="800000"/>
            <a:headEnd/>
            <a:tailEnd/>
          </a:ln>
        </p:spPr>
        <p:txBody>
          <a:bodyPr wrap="square" numCol="1" anchorCtr="0" compatLnSpc="1">
            <a:prstTxWarp prst="textNoShape">
              <a:avLst/>
            </a:prstTxWarp>
          </a:bodyPr>
          <a:lstStyle/>
          <a:p>
            <a:r>
              <a:rPr lang="en-US" dirty="0" smtClean="0"/>
              <a:t>September 30, 2013</a:t>
            </a:r>
          </a:p>
          <a:p>
            <a:endParaRPr lang="en-US" dirty="0" smtClean="0">
              <a:solidFill>
                <a:srgbClr val="FFFF66"/>
              </a:solidFill>
              <a:latin typeface="Arial" charset="0"/>
              <a:ea typeface="ＭＳ Ｐゴシック" charset="-128"/>
              <a:cs typeface="ＭＳ Ｐゴシック" charset="-128"/>
            </a:endParaRPr>
          </a:p>
        </p:txBody>
      </p:sp>
      <p:sp>
        <p:nvSpPr>
          <p:cNvPr id="7" name="Footer Placeholder 4"/>
          <p:cNvSpPr>
            <a:spLocks noGrp="1"/>
          </p:cNvSpPr>
          <p:nvPr>
            <p:ph type="ftr" sz="quarter" idx="11"/>
          </p:nvPr>
        </p:nvSpPr>
        <p:spPr/>
        <p:txBody>
          <a:bodyPr/>
          <a:lstStyle/>
          <a:p>
            <a:pPr>
              <a:defRPr/>
            </a:pPr>
            <a:r>
              <a:rPr lang="en-US" dirty="0" smtClean="0"/>
              <a:t>musiceducationconsultants.net/KCOMTEP2013</a:t>
            </a:r>
            <a:endParaRPr lang="en-US" dirty="0"/>
          </a:p>
        </p:txBody>
      </p:sp>
      <p:sp>
        <p:nvSpPr>
          <p:cNvPr id="8" name="Slide Number Placeholder 5"/>
          <p:cNvSpPr>
            <a:spLocks noGrp="1"/>
          </p:cNvSpPr>
          <p:nvPr>
            <p:ph type="sldNum" sz="quarter" idx="12"/>
          </p:nvPr>
        </p:nvSpPr>
        <p:spPr/>
        <p:txBody>
          <a:bodyPr/>
          <a:lstStyle/>
          <a:p>
            <a:pPr>
              <a:defRPr/>
            </a:pPr>
            <a:fld id="{17988699-C0C6-0D44-9D3B-2671C8D482F6}" type="slidenum">
              <a:rPr lang="en-US"/>
              <a:pPr>
                <a:defRPr/>
              </a:pPr>
              <a:t>26</a:t>
            </a:fld>
            <a:endParaRPr lang="en-US"/>
          </a:p>
        </p:txBody>
      </p:sp>
      <p:sp>
        <p:nvSpPr>
          <p:cNvPr id="47110"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pic>
        <p:nvPicPr>
          <p:cNvPr id="10" name="Bailey MS Mariachi.mov">
            <a:hlinkClick r:id="" action="ppaction://media"/>
          </p:cNvPr>
          <p:cNvPicPr/>
          <p:nvPr>
            <p:ph idx="1"/>
            <a:videoFile r:link="rId1"/>
          </p:nvPr>
        </p:nvPicPr>
        <p:blipFill>
          <a:blip r:embed="rId4"/>
          <a:stretch>
            <a:fillRect/>
          </a:stretch>
        </p:blipFill>
        <p:spPr>
          <a:xfrm>
            <a:off x="1219200" y="1752600"/>
            <a:ext cx="6705600" cy="452628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0"/>
                                        </p:tgtEl>
                                      </p:cBhvr>
                                    </p:cmd>
                                  </p:childTnLst>
                                </p:cTn>
                              </p:par>
                            </p:childTnLst>
                          </p:cTn>
                        </p:par>
                      </p:childTnLst>
                    </p:cTn>
                  </p:par>
                </p:childTnLst>
              </p:cTn>
              <p:nextCondLst>
                <p:cond evt="onClick" delay="0">
                  <p:tgtEl>
                    <p:spTgt spid="10"/>
                  </p:tgtEl>
                </p:cond>
              </p:nextCondLst>
            </p:seq>
            <p:video>
              <p:cMediaNode>
                <p:cTn id="7" fill="hold" display="0">
                  <p:stCondLst>
                    <p:cond delay="indefinite"/>
                  </p:stCondLst>
                  <p:endCondLst>
                    <p:cond evt="onNext" delay="0">
                      <p:tgtEl>
                        <p:sldTgt/>
                      </p:tgtEl>
                    </p:cond>
                    <p:cond evt="onPrev" delay="0">
                      <p:tgtEl>
                        <p:sldTgt/>
                      </p:tgtEl>
                    </p:cond>
                  </p:endCondLst>
                </p:cTn>
                <p:tgtEl>
                  <p:spTgt spid="10"/>
                </p:tgtEl>
              </p:cMediaNode>
            </p:video>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304800" y="304800"/>
            <a:ext cx="8458200" cy="1143000"/>
          </a:xfrm>
        </p:spPr>
        <p:txBody>
          <a:bodyPr wrap="square" numCol="1" anchorCtr="0" compatLnSpc="1">
            <a:prstTxWarp prst="textNoShape">
              <a:avLst/>
            </a:prstTxWarp>
          </a:bodyPr>
          <a:lstStyle/>
          <a:p>
            <a:pPr eaLnBrk="1" hangingPunct="1">
              <a:defRPr/>
            </a:pPr>
            <a:r>
              <a:rPr lang="en-US" sz="4000" dirty="0" smtClean="0">
                <a:effectLst>
                  <a:outerShdw blurRad="38100" dist="38100" dir="2700000" algn="tl">
                    <a:srgbClr val="0064E2"/>
                  </a:outerShdw>
                </a:effectLst>
                <a:latin typeface="Times New Roman"/>
                <a:cs typeface="Times New Roman"/>
              </a:rPr>
              <a:t>1.  Ideas to </a:t>
            </a:r>
            <a:r>
              <a:rPr lang="en-US" sz="4000" dirty="0" smtClean="0">
                <a:solidFill>
                  <a:srgbClr val="FFFF66"/>
                </a:solidFill>
                <a:effectLst>
                  <a:outerShdw blurRad="38100" dist="38100" dir="2700000" algn="tl">
                    <a:srgbClr val="0064E2"/>
                  </a:outerShdw>
                </a:effectLst>
                <a:latin typeface="Times New Roman"/>
                <a:cs typeface="Times New Roman"/>
              </a:rPr>
              <a:t>Broaden the Base</a:t>
            </a:r>
            <a:endParaRPr lang="en-US" dirty="0" smtClean="0">
              <a:solidFill>
                <a:srgbClr val="FFFF66"/>
              </a:solidFill>
              <a:effectLst>
                <a:outerShdw blurRad="38100" dist="38100" dir="2700000" algn="tl">
                  <a:srgbClr val="0064E2"/>
                </a:outerShdw>
              </a:effectLst>
              <a:latin typeface="Times New Roman"/>
              <a:cs typeface="Times New Roman"/>
            </a:endParaRPr>
          </a:p>
        </p:txBody>
      </p:sp>
      <p:sp>
        <p:nvSpPr>
          <p:cNvPr id="35843" name="Rectangle 3"/>
          <p:cNvSpPr>
            <a:spLocks noGrp="1" noChangeArrowheads="1"/>
          </p:cNvSpPr>
          <p:nvPr>
            <p:ph idx="1"/>
          </p:nvPr>
        </p:nvSpPr>
        <p:spPr>
          <a:xfrm>
            <a:off x="228600" y="1752600"/>
            <a:ext cx="8915400" cy="2286000"/>
          </a:xfrm>
        </p:spPr>
        <p:txBody>
          <a:bodyPr/>
          <a:lstStyle/>
          <a:p>
            <a:pPr marL="609600" indent="-609600" eaLnBrk="1" fontAlgn="auto" hangingPunct="1">
              <a:lnSpc>
                <a:spcPct val="90000"/>
              </a:lnSpc>
              <a:spcAft>
                <a:spcPts val="0"/>
              </a:spcAft>
              <a:buFont typeface="Arial" pitchFamily="-107" charset="0"/>
              <a:buNone/>
              <a:defRPr/>
            </a:pPr>
            <a:r>
              <a:rPr lang="en-US" sz="2800" dirty="0">
                <a:latin typeface="Times New Roman"/>
                <a:ea typeface="+mn-ea"/>
                <a:cs typeface="Times New Roman"/>
              </a:rPr>
              <a:t>B.  Maximize the “Kids and Music” </a:t>
            </a:r>
            <a:r>
              <a:rPr lang="en-US" sz="2800" dirty="0" smtClean="0">
                <a:latin typeface="Times New Roman"/>
                <a:ea typeface="+mn-ea"/>
                <a:cs typeface="Times New Roman"/>
              </a:rPr>
              <a:t>Relationship</a:t>
            </a:r>
          </a:p>
          <a:p>
            <a:pPr marL="609600" indent="-609600" eaLnBrk="1" fontAlgn="auto" hangingPunct="1">
              <a:lnSpc>
                <a:spcPct val="90000"/>
              </a:lnSpc>
              <a:spcAft>
                <a:spcPts val="0"/>
              </a:spcAft>
              <a:buFont typeface="Arial" pitchFamily="-107" charset="0"/>
              <a:buNone/>
              <a:defRPr/>
            </a:pPr>
            <a:r>
              <a:rPr lang="en-US" sz="2800" dirty="0">
                <a:solidFill>
                  <a:srgbClr val="FFFF66"/>
                </a:solidFill>
                <a:latin typeface="Times New Roman"/>
                <a:ea typeface="+mn-ea"/>
                <a:cs typeface="Times New Roman"/>
              </a:rPr>
              <a:t>OLD:</a:t>
            </a:r>
            <a:r>
              <a:rPr lang="en-US" sz="2800" dirty="0">
                <a:latin typeface="Times New Roman"/>
                <a:ea typeface="+mn-ea"/>
                <a:cs typeface="Times New Roman"/>
              </a:rPr>
              <a:t>  If you want to be a musician, you have to play an instrument and take lessons</a:t>
            </a:r>
          </a:p>
        </p:txBody>
      </p:sp>
      <p:sp>
        <p:nvSpPr>
          <p:cNvPr id="7" name="Date Placeholder 3"/>
          <p:cNvSpPr>
            <a:spLocks noGrp="1"/>
          </p:cNvSpPr>
          <p:nvPr>
            <p:ph type="dt" sz="quarter" idx="10"/>
          </p:nvPr>
        </p:nvSpPr>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8"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9" name="Slide Number Placeholder 5"/>
          <p:cNvSpPr>
            <a:spLocks noGrp="1"/>
          </p:cNvSpPr>
          <p:nvPr>
            <p:ph type="sldNum" sz="quarter" idx="12"/>
          </p:nvPr>
        </p:nvSpPr>
        <p:spPr/>
        <p:txBody>
          <a:bodyPr/>
          <a:lstStyle/>
          <a:p>
            <a:pPr>
              <a:defRPr/>
            </a:pPr>
            <a:fld id="{D1D4DBC5-E0D8-8F41-BD1F-0E1872BF21C7}" type="slidenum">
              <a:rPr lang="en-US">
                <a:latin typeface="Times New Roman"/>
                <a:cs typeface="Times New Roman"/>
              </a:rPr>
              <a:pPr>
                <a:defRPr/>
              </a:pPr>
              <a:t>27</a:t>
            </a:fld>
            <a:endParaRPr lang="en-US">
              <a:latin typeface="Times New Roman"/>
              <a:cs typeface="Times New Roman"/>
            </a:endParaRPr>
          </a:p>
        </p:txBody>
      </p:sp>
      <p:sp>
        <p:nvSpPr>
          <p:cNvPr id="49159"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49160" name="Rectangle 5"/>
          <p:cNvSpPr>
            <a:spLocks noChangeArrowheads="1"/>
          </p:cNvSpPr>
          <p:nvPr/>
        </p:nvSpPr>
        <p:spPr bwMode="auto">
          <a:xfrm>
            <a:off x="381000" y="4038600"/>
            <a:ext cx="184150" cy="457200"/>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35847" name="Rectangle 7"/>
          <p:cNvSpPr>
            <a:spLocks noChangeArrowheads="1"/>
          </p:cNvSpPr>
          <p:nvPr/>
        </p:nvSpPr>
        <p:spPr bwMode="auto">
          <a:xfrm>
            <a:off x="228600" y="3581400"/>
            <a:ext cx="8686800" cy="2286000"/>
          </a:xfrm>
          <a:prstGeom prst="rect">
            <a:avLst/>
          </a:prstGeom>
          <a:noFill/>
          <a:ln w="9525">
            <a:noFill/>
            <a:miter lim="800000"/>
            <a:headEnd/>
            <a:tailEnd/>
          </a:ln>
          <a:effectLst>
            <a:outerShdw blurRad="63500" algn="ctr" rotWithShape="0">
              <a:srgbClr val="000000">
                <a:alpha val="75000"/>
              </a:srgbClr>
            </a:outerShdw>
          </a:effectLst>
        </p:spPr>
        <p:txBody>
          <a:bodyPr>
            <a:prstTxWarp prst="textNoShape">
              <a:avLst/>
            </a:prstTxWarp>
          </a:bodyPr>
          <a:lstStyle/>
          <a:p>
            <a:pPr marL="609600" indent="-609600">
              <a:lnSpc>
                <a:spcPct val="90000"/>
              </a:lnSpc>
              <a:buFont typeface="Arial" pitchFamily="-107" charset="0"/>
              <a:buNone/>
              <a:defRPr/>
            </a:pPr>
            <a:r>
              <a:rPr lang="en-US" sz="2800" b="1" dirty="0">
                <a:solidFill>
                  <a:srgbClr val="FFFF66"/>
                </a:solidFill>
                <a:latin typeface="Times New Roman"/>
                <a:ea typeface="ＭＳ Ｐゴシック" pitchFamily="-107" charset="-128"/>
                <a:cs typeface="Times New Roman"/>
              </a:rPr>
              <a:t>NEW</a:t>
            </a:r>
            <a:r>
              <a:rPr lang="en-US" sz="2800" dirty="0">
                <a:solidFill>
                  <a:srgbClr val="FFFF66"/>
                </a:solidFill>
                <a:latin typeface="Times New Roman"/>
                <a:ea typeface="ＭＳ Ｐゴシック" pitchFamily="-107" charset="-128"/>
                <a:cs typeface="Times New Roman"/>
              </a:rPr>
              <a:t>:</a:t>
            </a:r>
            <a:r>
              <a:rPr lang="en-US" sz="2800" dirty="0">
                <a:latin typeface="Times New Roman"/>
                <a:ea typeface="ＭＳ Ｐゴシック" pitchFamily="-107" charset="-128"/>
                <a:cs typeface="Times New Roman"/>
              </a:rPr>
              <a:t> </a:t>
            </a:r>
            <a:r>
              <a:rPr lang="en-US" sz="2800" b="1" dirty="0">
                <a:latin typeface="Times New Roman"/>
                <a:ea typeface="ＭＳ Ｐゴシック" pitchFamily="-107" charset="-128"/>
                <a:cs typeface="Times New Roman"/>
              </a:rPr>
              <a:t>If</a:t>
            </a:r>
            <a:r>
              <a:rPr lang="en-US" sz="2800" b="1" dirty="0" smtClean="0">
                <a:latin typeface="Times New Roman"/>
                <a:ea typeface="ＭＳ Ｐゴシック" pitchFamily="-107" charset="-128"/>
                <a:cs typeface="Times New Roman"/>
              </a:rPr>
              <a:t> provided with an </a:t>
            </a:r>
            <a:r>
              <a:rPr lang="en-US" sz="2800" b="1" dirty="0">
                <a:latin typeface="Times New Roman"/>
                <a:ea typeface="ＭＳ Ｐゴシック" pitchFamily="-107" charset="-128"/>
                <a:cs typeface="Times New Roman"/>
              </a:rPr>
              <a:t>opportunity to study music through the exploration of the </a:t>
            </a:r>
            <a:r>
              <a:rPr lang="en-US" sz="2800" b="1" dirty="0">
                <a:solidFill>
                  <a:srgbClr val="FFFF00"/>
                </a:solidFill>
                <a:latin typeface="Times New Roman"/>
                <a:ea typeface="ＭＳ Ｐゴシック" pitchFamily="-107" charset="-128"/>
                <a:cs typeface="Times New Roman"/>
              </a:rPr>
              <a:t>power </a:t>
            </a:r>
            <a:r>
              <a:rPr lang="en-US" sz="2800" b="1" dirty="0">
                <a:latin typeface="Times New Roman"/>
                <a:ea typeface="ＭＳ Ｐゴシック" pitchFamily="-107" charset="-128"/>
                <a:cs typeface="Times New Roman"/>
              </a:rPr>
              <a:t>of music in </a:t>
            </a:r>
            <a:r>
              <a:rPr lang="en-US" sz="2800" b="1" dirty="0">
                <a:solidFill>
                  <a:srgbClr val="FFFF00"/>
                </a:solidFill>
                <a:latin typeface="Times New Roman"/>
                <a:ea typeface="ＭＳ Ｐゴシック" pitchFamily="-107" charset="-128"/>
                <a:cs typeface="Times New Roman"/>
              </a:rPr>
              <a:t>their </a:t>
            </a:r>
            <a:r>
              <a:rPr lang="en-US" sz="2800" b="1" dirty="0">
                <a:latin typeface="Times New Roman"/>
                <a:ea typeface="ＭＳ Ｐゴシック" pitchFamily="-107" charset="-128"/>
                <a:cs typeface="Times New Roman"/>
              </a:rPr>
              <a:t>lives,</a:t>
            </a:r>
            <a:r>
              <a:rPr lang="en-US" sz="2800" b="1" dirty="0" smtClean="0">
                <a:latin typeface="Times New Roman"/>
                <a:ea typeface="ＭＳ Ｐゴシック" pitchFamily="-107" charset="-128"/>
                <a:cs typeface="Times New Roman"/>
              </a:rPr>
              <a:t> our classes </a:t>
            </a:r>
            <a:r>
              <a:rPr lang="en-US" sz="2800" b="1" dirty="0">
                <a:latin typeface="Times New Roman"/>
                <a:ea typeface="ＭＳ Ｐゴシック" pitchFamily="-107" charset="-128"/>
                <a:cs typeface="Times New Roman"/>
              </a:rPr>
              <a:t>would be overflowing</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35847"/>
                                        </p:tgtEl>
                                        <p:attrNameLst>
                                          <p:attrName>style.visibility</p:attrName>
                                        </p:attrNameLst>
                                      </p:cBhvr>
                                      <p:to>
                                        <p:strVal val="visible"/>
                                      </p:to>
                                    </p:set>
                                    <p:animEffect transition="in" filter="dissolve">
                                      <p:cBhvr>
                                        <p:cTn id="7" dur="500"/>
                                        <p:tgtEl>
                                          <p:spTgt spid="3584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7" grpId="0"/>
    </p:bldLst>
  </p:timing>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817563" y="152400"/>
            <a:ext cx="7373937" cy="1219200"/>
          </a:xfrm>
        </p:spPr>
        <p:txBody>
          <a:bodyPr wrap="square" numCol="1" anchorCtr="0" compatLnSpc="1">
            <a:prstTxWarp prst="textNoShape">
              <a:avLst/>
            </a:prstTxWarp>
          </a:bodyPr>
          <a:lstStyle/>
          <a:p>
            <a:pPr eaLnBrk="1" hangingPunct="1">
              <a:defRPr/>
            </a:pPr>
            <a:r>
              <a:rPr lang="en-US" sz="4000" dirty="0" smtClean="0">
                <a:effectLst>
                  <a:outerShdw blurRad="38100" dist="38100" dir="2700000" algn="tl">
                    <a:srgbClr val="0064E2"/>
                  </a:outerShdw>
                </a:effectLst>
                <a:latin typeface="Times New Roman"/>
                <a:cs typeface="Times New Roman"/>
              </a:rPr>
              <a:t>1.  Ideas to </a:t>
            </a:r>
            <a:r>
              <a:rPr lang="en-US" sz="4000" dirty="0" smtClean="0">
                <a:solidFill>
                  <a:srgbClr val="FFFF66"/>
                </a:solidFill>
                <a:effectLst>
                  <a:outerShdw blurRad="50800" dist="38100" dir="2700000">
                    <a:srgbClr val="000000">
                      <a:alpha val="43000"/>
                    </a:srgbClr>
                  </a:outerShdw>
                </a:effectLst>
                <a:latin typeface="Times New Roman"/>
                <a:cs typeface="Times New Roman"/>
              </a:rPr>
              <a:t>Broaden the Base</a:t>
            </a:r>
            <a:endParaRPr lang="en-US" dirty="0" smtClean="0">
              <a:solidFill>
                <a:srgbClr val="FFFF66"/>
              </a:solidFill>
              <a:effectLst>
                <a:outerShdw blurRad="50800" dist="38100" dir="2700000">
                  <a:srgbClr val="000000">
                    <a:alpha val="43000"/>
                  </a:srgbClr>
                </a:outerShdw>
              </a:effectLst>
              <a:latin typeface="Times New Roman"/>
              <a:cs typeface="Times New Roman"/>
            </a:endParaRPr>
          </a:p>
        </p:txBody>
      </p:sp>
      <p:sp>
        <p:nvSpPr>
          <p:cNvPr id="29699" name="Rectangle 3"/>
          <p:cNvSpPr>
            <a:spLocks noGrp="1" noChangeArrowheads="1"/>
          </p:cNvSpPr>
          <p:nvPr>
            <p:ph idx="1"/>
          </p:nvPr>
        </p:nvSpPr>
        <p:spPr>
          <a:xfrm>
            <a:off x="457200" y="1752600"/>
            <a:ext cx="8382000" cy="3962400"/>
          </a:xfrm>
        </p:spPr>
        <p:txBody>
          <a:bodyPr wrap="square" numCol="1" anchor="t" anchorCtr="0" compatLnSpc="1">
            <a:prstTxWarp prst="textNoShape">
              <a:avLst/>
            </a:prstTxWarp>
            <a:noAutofit/>
          </a:bodyPr>
          <a:lstStyle/>
          <a:p>
            <a:pPr marL="742950" indent="-742950" eaLnBrk="1" hangingPunct="1">
              <a:lnSpc>
                <a:spcPct val="90000"/>
              </a:lnSpc>
              <a:buFont typeface="Arial" charset="0"/>
              <a:buAutoNum type="alphaUcPeriod" startAt="3"/>
            </a:pPr>
            <a:r>
              <a:rPr lang="en-US" sz="2800" dirty="0" smtClean="0">
                <a:effectLst>
                  <a:outerShdw blurRad="38100" dist="38100" dir="2700000" algn="tl">
                    <a:srgbClr val="0064E2"/>
                  </a:outerShdw>
                </a:effectLst>
                <a:latin typeface="Times New Roman"/>
                <a:ea typeface="ＭＳ Ｐゴシック" charset="-128"/>
                <a:cs typeface="Times New Roman"/>
              </a:rPr>
              <a:t>Broaden </a:t>
            </a:r>
            <a:r>
              <a:rPr lang="en-US" sz="2800" dirty="0">
                <a:effectLst>
                  <a:outerShdw blurRad="38100" dist="38100" dir="2700000" algn="tl">
                    <a:srgbClr val="0064E2"/>
                  </a:outerShdw>
                </a:effectLst>
                <a:latin typeface="Times New Roman"/>
                <a:ea typeface="ＭＳ Ｐゴシック" charset="-128"/>
                <a:cs typeface="Times New Roman"/>
              </a:rPr>
              <a:t>Course Offerings to Address Student Interests/Needs/Cultural </a:t>
            </a:r>
            <a:r>
              <a:rPr lang="en-US" sz="2800" dirty="0" smtClean="0">
                <a:effectLst>
                  <a:outerShdw blurRad="38100" dist="38100" dir="2700000" algn="tl">
                    <a:srgbClr val="0064E2"/>
                  </a:outerShdw>
                </a:effectLst>
                <a:latin typeface="Times New Roman"/>
                <a:ea typeface="ＭＳ Ｐゴシック" charset="-128"/>
                <a:cs typeface="Times New Roman"/>
              </a:rPr>
              <a:t>Background</a:t>
            </a:r>
          </a:p>
          <a:p>
            <a:pPr marL="742950" indent="-742950" eaLnBrk="1" hangingPunct="1">
              <a:lnSpc>
                <a:spcPct val="90000"/>
              </a:lnSpc>
              <a:buFont typeface="Arial" charset="0"/>
              <a:buNone/>
            </a:pPr>
            <a:r>
              <a:rPr lang="en-US" sz="2800" dirty="0">
                <a:effectLst>
                  <a:outerShdw blurRad="38100" dist="38100" dir="2700000" algn="tl">
                    <a:srgbClr val="0064E2"/>
                  </a:outerShdw>
                </a:effectLst>
                <a:latin typeface="Times New Roman"/>
                <a:ea typeface="ＭＳ Ｐゴシック" charset="-128"/>
                <a:cs typeface="Times New Roman"/>
              </a:rPr>
              <a:t>	Guitar				Steel Drum </a:t>
            </a:r>
          </a:p>
          <a:p>
            <a:pPr marL="742950" indent="-742950" eaLnBrk="1" hangingPunct="1">
              <a:lnSpc>
                <a:spcPct val="90000"/>
              </a:lnSpc>
              <a:buFont typeface="Arial" charset="0"/>
              <a:buNone/>
            </a:pPr>
            <a:r>
              <a:rPr lang="en-US" sz="2800" dirty="0">
                <a:effectLst>
                  <a:outerShdw blurRad="38100" dist="38100" dir="2700000" algn="tl">
                    <a:srgbClr val="0064E2"/>
                  </a:outerShdw>
                </a:effectLst>
                <a:latin typeface="Times New Roman"/>
                <a:ea typeface="ＭＳ Ｐゴシック" charset="-128"/>
                <a:cs typeface="Times New Roman"/>
              </a:rPr>
              <a:t>	Drumming			Bluegrass</a:t>
            </a:r>
          </a:p>
          <a:p>
            <a:pPr marL="742950" indent="-742950" eaLnBrk="1" hangingPunct="1">
              <a:lnSpc>
                <a:spcPct val="90000"/>
              </a:lnSpc>
              <a:buFont typeface="Arial" charset="0"/>
              <a:buNone/>
            </a:pPr>
            <a:r>
              <a:rPr lang="en-US" sz="2800" dirty="0">
                <a:effectLst>
                  <a:outerShdw blurRad="38100" dist="38100" dir="2700000" algn="tl">
                    <a:srgbClr val="0064E2"/>
                  </a:outerShdw>
                </a:effectLst>
                <a:latin typeface="Times New Roman"/>
                <a:ea typeface="ＭＳ Ｐゴシック" charset="-128"/>
                <a:cs typeface="Times New Roman"/>
              </a:rPr>
              <a:t>	Music Technology</a:t>
            </a:r>
            <a:r>
              <a:rPr lang="en-US" sz="2800" dirty="0" smtClean="0">
                <a:effectLst>
                  <a:outerShdw blurRad="38100" dist="38100" dir="2700000" algn="tl">
                    <a:srgbClr val="0064E2"/>
                  </a:outerShdw>
                </a:effectLst>
                <a:latin typeface="Times New Roman"/>
                <a:ea typeface="ＭＳ Ｐゴシック" charset="-128"/>
                <a:cs typeface="Times New Roman"/>
              </a:rPr>
              <a:t>		Gospel </a:t>
            </a:r>
            <a:r>
              <a:rPr lang="en-US" sz="2800" dirty="0">
                <a:effectLst>
                  <a:outerShdw blurRad="38100" dist="38100" dir="2700000" algn="tl">
                    <a:srgbClr val="0064E2"/>
                  </a:outerShdw>
                </a:effectLst>
                <a:latin typeface="Times New Roman"/>
                <a:ea typeface="ＭＳ Ｐゴシック" charset="-128"/>
                <a:cs typeface="Times New Roman"/>
              </a:rPr>
              <a:t>Music</a:t>
            </a:r>
          </a:p>
          <a:p>
            <a:pPr marL="742950" indent="-742950" eaLnBrk="1" hangingPunct="1">
              <a:lnSpc>
                <a:spcPct val="90000"/>
              </a:lnSpc>
              <a:buFont typeface="Arial" charset="0"/>
              <a:buNone/>
            </a:pPr>
            <a:r>
              <a:rPr lang="en-US" sz="2800" dirty="0">
                <a:effectLst>
                  <a:outerShdw blurRad="38100" dist="38100" dir="2700000" algn="tl">
                    <a:srgbClr val="0064E2"/>
                  </a:outerShdw>
                </a:effectLst>
                <a:latin typeface="Times New Roman"/>
                <a:ea typeface="ＭＳ Ｐゴシック" charset="-128"/>
                <a:cs typeface="Times New Roman"/>
              </a:rPr>
              <a:t>	Mariachi		</a:t>
            </a:r>
            <a:r>
              <a:rPr lang="en-US" sz="2800" dirty="0" smtClean="0">
                <a:effectLst>
                  <a:outerShdw blurRad="38100" dist="38100" dir="2700000" algn="tl">
                    <a:srgbClr val="0064E2"/>
                  </a:outerShdw>
                </a:effectLst>
                <a:latin typeface="Times New Roman"/>
                <a:ea typeface="ＭＳ Ｐゴシック" charset="-128"/>
                <a:cs typeface="Times New Roman"/>
              </a:rPr>
              <a:t>	Dixieland</a:t>
            </a:r>
            <a:endParaRPr lang="en-US" sz="2800" dirty="0">
              <a:effectLst>
                <a:outerShdw blurRad="38100" dist="38100" dir="2700000" algn="tl">
                  <a:srgbClr val="0064E2"/>
                </a:outerShdw>
              </a:effectLst>
              <a:latin typeface="Times New Roman"/>
              <a:ea typeface="ＭＳ Ｐゴシック" charset="-128"/>
              <a:cs typeface="Times New Roman"/>
            </a:endParaRPr>
          </a:p>
          <a:p>
            <a:pPr marL="742950" indent="-742950" eaLnBrk="1" hangingPunct="1">
              <a:lnSpc>
                <a:spcPct val="90000"/>
              </a:lnSpc>
              <a:buFont typeface="Arial" charset="0"/>
              <a:buNone/>
            </a:pPr>
            <a:r>
              <a:rPr lang="en-US" sz="2800" dirty="0">
                <a:effectLst>
                  <a:outerShdw blurRad="38100" dist="38100" dir="2700000" algn="tl">
                    <a:srgbClr val="0064E2"/>
                  </a:outerShdw>
                </a:effectLst>
                <a:latin typeface="Times New Roman"/>
                <a:ea typeface="ＭＳ Ｐゴシック" charset="-128"/>
                <a:cs typeface="Times New Roman"/>
              </a:rPr>
              <a:t>	Song Writing	</a:t>
            </a:r>
            <a:r>
              <a:rPr lang="en-US" sz="2800" dirty="0" smtClean="0">
                <a:effectLst>
                  <a:outerShdw blurRad="38100" dist="38100" dir="2700000" algn="tl">
                    <a:srgbClr val="0064E2"/>
                  </a:outerShdw>
                </a:effectLst>
                <a:latin typeface="Times New Roman"/>
                <a:ea typeface="ＭＳ Ｐゴシック" charset="-128"/>
                <a:cs typeface="Times New Roman"/>
              </a:rPr>
              <a:t>	</a:t>
            </a:r>
            <a:r>
              <a:rPr lang="en-US" sz="2800" dirty="0" err="1" smtClean="0">
                <a:effectLst>
                  <a:outerShdw blurRad="38100" dist="38100" dir="2700000" algn="tl">
                    <a:srgbClr val="0064E2"/>
                  </a:outerShdw>
                </a:effectLst>
                <a:latin typeface="Times New Roman"/>
                <a:ea typeface="ＭＳ Ｐゴシック" charset="-128"/>
                <a:cs typeface="Times New Roman"/>
              </a:rPr>
              <a:t>Ukelele</a:t>
            </a:r>
            <a:r>
              <a:rPr lang="en-US" sz="2800" dirty="0" smtClean="0">
                <a:effectLst>
                  <a:outerShdw blurRad="38100" dist="38100" dir="2700000" algn="tl">
                    <a:srgbClr val="0064E2"/>
                  </a:outerShdw>
                </a:effectLst>
                <a:latin typeface="Times New Roman"/>
                <a:ea typeface="ＭＳ Ｐゴシック" charset="-128"/>
                <a:cs typeface="Times New Roman"/>
              </a:rPr>
              <a:t> Ensembles</a:t>
            </a:r>
            <a:r>
              <a:rPr lang="en-US" sz="2800" dirty="0">
                <a:effectLst>
                  <a:outerShdw blurRad="38100" dist="38100" dir="2700000" algn="tl">
                    <a:srgbClr val="0064E2"/>
                  </a:outerShdw>
                </a:effectLst>
                <a:latin typeface="Times New Roman"/>
                <a:ea typeface="ＭＳ Ｐゴシック" charset="-128"/>
                <a:cs typeface="Times New Roman"/>
              </a:rPr>
              <a:t>???</a:t>
            </a:r>
          </a:p>
          <a:p>
            <a:pPr marL="742950" indent="-742950" eaLnBrk="1" hangingPunct="1">
              <a:lnSpc>
                <a:spcPct val="90000"/>
              </a:lnSpc>
              <a:buFont typeface="Arial" charset="0"/>
              <a:buNone/>
            </a:pPr>
            <a:r>
              <a:rPr lang="en-US" sz="2800" dirty="0">
                <a:effectLst>
                  <a:outerShdw blurRad="38100" dist="38100" dir="2700000" algn="tl">
                    <a:srgbClr val="0064E2"/>
                  </a:outerShdw>
                </a:effectLst>
                <a:latin typeface="Times New Roman"/>
                <a:ea typeface="ＭＳ Ｐゴシック" charset="-128"/>
                <a:cs typeface="Times New Roman"/>
              </a:rPr>
              <a:t>			</a:t>
            </a:r>
          </a:p>
        </p:txBody>
      </p:sp>
      <p:sp>
        <p:nvSpPr>
          <p:cNvPr id="5" name="Date Placeholder 3"/>
          <p:cNvSpPr>
            <a:spLocks noGrp="1"/>
          </p:cNvSpPr>
          <p:nvPr>
            <p:ph type="dt" sz="quarter" idx="10"/>
          </p:nvPr>
        </p:nvSpPr>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6"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7" name="Slide Number Placeholder 5"/>
          <p:cNvSpPr>
            <a:spLocks noGrp="1"/>
          </p:cNvSpPr>
          <p:nvPr>
            <p:ph type="sldNum" sz="quarter" idx="12"/>
          </p:nvPr>
        </p:nvSpPr>
        <p:spPr/>
        <p:txBody>
          <a:bodyPr/>
          <a:lstStyle/>
          <a:p>
            <a:pPr>
              <a:defRPr/>
            </a:pPr>
            <a:fld id="{86C4A41F-B45D-654E-8C00-95FE0A978AF7}" type="slidenum">
              <a:rPr lang="en-US">
                <a:latin typeface="Times New Roman"/>
                <a:cs typeface="Times New Roman"/>
              </a:rPr>
              <a:pPr>
                <a:defRPr/>
              </a:pPr>
              <a:t>28</a:t>
            </a:fld>
            <a:endParaRPr lang="en-US">
              <a:latin typeface="Times New Roman"/>
              <a:cs typeface="Times New Roman"/>
            </a:endParaRPr>
          </a:p>
        </p:txBody>
      </p:sp>
      <p:sp>
        <p:nvSpPr>
          <p:cNvPr id="51207"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92" name="Rectangle 8"/>
          <p:cNvSpPr>
            <a:spLocks noGrp="1" noChangeArrowheads="1"/>
          </p:cNvSpPr>
          <p:nvPr>
            <p:ph type="title"/>
          </p:nvPr>
        </p:nvSpPr>
        <p:spPr>
          <a:xfrm>
            <a:off x="0" y="533400"/>
            <a:ext cx="8991600" cy="685800"/>
          </a:xfrm>
        </p:spPr>
        <p:txBody>
          <a:bodyPr wrap="square" numCol="1" anchorCtr="0" compatLnSpc="1">
            <a:prstTxWarp prst="textNoShape">
              <a:avLst/>
            </a:prstTxWarp>
            <a:normAutofit fontScale="90000"/>
          </a:bodyPr>
          <a:lstStyle/>
          <a:p>
            <a:pPr eaLnBrk="1" hangingPunct="1">
              <a:defRPr/>
            </a:pPr>
            <a:r>
              <a:rPr lang="en-US" sz="4000" dirty="0">
                <a:effectLst>
                  <a:outerShdw blurRad="50800" dist="38100" dir="2700000">
                    <a:srgbClr val="000000">
                      <a:alpha val="43000"/>
                    </a:srgbClr>
                  </a:outerShdw>
                </a:effectLst>
                <a:latin typeface="Times New Roman"/>
                <a:cs typeface="Times New Roman"/>
              </a:rPr>
              <a:t>Langley HS </a:t>
            </a:r>
            <a:r>
              <a:rPr lang="en-US" sz="4000" dirty="0" err="1">
                <a:effectLst>
                  <a:outerShdw blurRad="50800" dist="38100" dir="2700000">
                    <a:srgbClr val="000000">
                      <a:alpha val="43000"/>
                    </a:srgbClr>
                  </a:outerShdw>
                </a:effectLst>
                <a:latin typeface="Times New Roman"/>
                <a:cs typeface="Times New Roman"/>
              </a:rPr>
              <a:t>Ukelele</a:t>
            </a:r>
            <a:r>
              <a:rPr lang="en-US" sz="4000" dirty="0">
                <a:effectLst>
                  <a:outerShdw blurRad="50800" dist="38100" dir="2700000">
                    <a:srgbClr val="000000">
                      <a:alpha val="43000"/>
                    </a:srgbClr>
                  </a:outerShdw>
                </a:effectLst>
                <a:latin typeface="Times New Roman"/>
                <a:cs typeface="Times New Roman"/>
              </a:rPr>
              <a:t> Ensemble </a:t>
            </a:r>
            <a:br>
              <a:rPr lang="en-US" sz="4000" dirty="0">
                <a:effectLst>
                  <a:outerShdw blurRad="50800" dist="38100" dir="2700000">
                    <a:srgbClr val="000000">
                      <a:alpha val="43000"/>
                    </a:srgbClr>
                  </a:outerShdw>
                </a:effectLst>
                <a:latin typeface="Times New Roman"/>
                <a:cs typeface="Times New Roman"/>
              </a:rPr>
            </a:br>
            <a:r>
              <a:rPr lang="en-US" sz="4000" dirty="0">
                <a:effectLst>
                  <a:outerShdw blurRad="50800" dist="38100" dir="2700000">
                    <a:srgbClr val="000000">
                      <a:alpha val="43000"/>
                    </a:srgbClr>
                  </a:outerShdw>
                </a:effectLst>
                <a:latin typeface="Times New Roman"/>
                <a:cs typeface="Times New Roman"/>
              </a:rPr>
              <a:t>from B.C. Canada</a:t>
            </a:r>
            <a:r>
              <a:rPr lang="en-US" sz="2900" dirty="0">
                <a:effectLst>
                  <a:outerShdw blurRad="38100" dist="38100" dir="2700000" algn="tl">
                    <a:srgbClr val="0064E2"/>
                  </a:outerShdw>
                </a:effectLst>
                <a:latin typeface="Times New Roman"/>
                <a:cs typeface="Times New Roman"/>
              </a:rPr>
              <a:t/>
            </a:r>
            <a:br>
              <a:rPr lang="en-US" sz="2900" dirty="0">
                <a:effectLst>
                  <a:outerShdw blurRad="38100" dist="38100" dir="2700000" algn="tl">
                    <a:srgbClr val="0064E2"/>
                  </a:outerShdw>
                </a:effectLst>
                <a:latin typeface="Times New Roman"/>
                <a:cs typeface="Times New Roman"/>
              </a:rPr>
            </a:br>
            <a:endParaRPr lang="en-US" sz="3600" dirty="0">
              <a:effectLst>
                <a:outerShdw blurRad="38100" dist="38100" dir="2700000" algn="tl">
                  <a:srgbClr val="0064E2"/>
                </a:outerShdw>
              </a:effectLst>
              <a:latin typeface="Times New Roman"/>
              <a:cs typeface="Times New Roman"/>
            </a:endParaRPr>
          </a:p>
        </p:txBody>
      </p:sp>
      <p:sp>
        <p:nvSpPr>
          <p:cNvPr id="41987" name="Rectangle 3"/>
          <p:cNvSpPr>
            <a:spLocks noGrp="1" noChangeArrowheads="1"/>
          </p:cNvSpPr>
          <p:nvPr>
            <p:ph idx="1"/>
          </p:nvPr>
        </p:nvSpPr>
        <p:spPr>
          <a:xfrm>
            <a:off x="152400" y="990600"/>
            <a:ext cx="8991600" cy="4724400"/>
          </a:xfrm>
        </p:spPr>
        <p:txBody>
          <a:bodyPr/>
          <a:lstStyle/>
          <a:p>
            <a:pPr marL="609600" indent="-609600" algn="ctr" eaLnBrk="1" fontAlgn="auto" hangingPunct="1">
              <a:lnSpc>
                <a:spcPct val="90000"/>
              </a:lnSpc>
              <a:spcAft>
                <a:spcPts val="0"/>
              </a:spcAft>
              <a:buFont typeface="Arial" pitchFamily="-107" charset="0"/>
              <a:buNone/>
              <a:defRPr/>
            </a:pPr>
            <a:endParaRPr lang="en-US" sz="3600" dirty="0">
              <a:ea typeface="+mn-ea"/>
              <a:cs typeface="+mn-cs"/>
            </a:endParaRPr>
          </a:p>
          <a:p>
            <a:pPr marL="609600" indent="-609600" algn="ctr" eaLnBrk="1" fontAlgn="auto" hangingPunct="1">
              <a:spcAft>
                <a:spcPts val="0"/>
              </a:spcAft>
              <a:buFont typeface="Wingdings" pitchFamily="-107" charset="2"/>
              <a:buNone/>
              <a:defRPr/>
            </a:pPr>
            <a:endParaRPr lang="en-US" sz="2800" dirty="0">
              <a:ea typeface="+mn-ea"/>
              <a:cs typeface="+mn-cs"/>
            </a:endParaRPr>
          </a:p>
          <a:p>
            <a:pPr marL="609600" indent="-609600" algn="ctr" eaLnBrk="1" fontAlgn="auto" hangingPunct="1">
              <a:spcAft>
                <a:spcPts val="0"/>
              </a:spcAft>
              <a:buFont typeface="Wingdings" pitchFamily="-107" charset="2"/>
              <a:buNone/>
              <a:defRPr/>
            </a:pPr>
            <a:r>
              <a:rPr lang="en-US" sz="1600" dirty="0">
                <a:ea typeface="+mn-ea"/>
                <a:cs typeface="+mn-cs"/>
              </a:rPr>
              <a:t>	</a:t>
            </a:r>
          </a:p>
        </p:txBody>
      </p:sp>
      <p:sp>
        <p:nvSpPr>
          <p:cNvPr id="9" name="Date Placeholder 3"/>
          <p:cNvSpPr>
            <a:spLocks noGrp="1"/>
          </p:cNvSpPr>
          <p:nvPr>
            <p:ph type="dt" sz="quarter" idx="10"/>
          </p:nvPr>
        </p:nvSpPr>
        <p:spPr/>
        <p:txBody>
          <a:bodyPr/>
          <a:lstStyle/>
          <a:p>
            <a:pPr>
              <a:defRPr/>
            </a:pPr>
            <a:r>
              <a:rPr lang="en-US" dirty="0" smtClean="0"/>
              <a:t>September 30, 2013</a:t>
            </a:r>
          </a:p>
          <a:p>
            <a:pPr>
              <a:defRPr/>
            </a:pPr>
            <a:endParaRPr lang="en-US" dirty="0"/>
          </a:p>
        </p:txBody>
      </p:sp>
      <p:sp>
        <p:nvSpPr>
          <p:cNvPr id="10" name="Footer Placeholder 4"/>
          <p:cNvSpPr>
            <a:spLocks noGrp="1"/>
          </p:cNvSpPr>
          <p:nvPr>
            <p:ph type="ftr" sz="quarter" idx="11"/>
          </p:nvPr>
        </p:nvSpPr>
        <p:spPr>
          <a:xfrm>
            <a:off x="457200" y="6340475"/>
            <a:ext cx="2895600" cy="365125"/>
          </a:xfrm>
        </p:spPr>
        <p:txBody>
          <a:bodyPr/>
          <a:lstStyle/>
          <a:p>
            <a:pPr>
              <a:defRPr/>
            </a:pPr>
            <a:r>
              <a:rPr lang="en-US" dirty="0" smtClean="0"/>
              <a:t>musiceducationconsultants.net/KCOMTEP2013</a:t>
            </a:r>
            <a:endParaRPr lang="en-US" dirty="0"/>
          </a:p>
        </p:txBody>
      </p:sp>
      <p:sp>
        <p:nvSpPr>
          <p:cNvPr id="11" name="Slide Number Placeholder 5"/>
          <p:cNvSpPr>
            <a:spLocks noGrp="1"/>
          </p:cNvSpPr>
          <p:nvPr>
            <p:ph type="sldNum" sz="quarter" idx="12"/>
          </p:nvPr>
        </p:nvSpPr>
        <p:spPr/>
        <p:txBody>
          <a:bodyPr/>
          <a:lstStyle/>
          <a:p>
            <a:pPr>
              <a:defRPr/>
            </a:pPr>
            <a:fld id="{8C483A9D-4500-0045-ADAF-28FB8002C6FA}" type="slidenum">
              <a:rPr lang="en-US"/>
              <a:pPr>
                <a:defRPr/>
              </a:pPr>
              <a:t>29</a:t>
            </a:fld>
            <a:endParaRPr lang="en-US"/>
          </a:p>
        </p:txBody>
      </p:sp>
      <p:sp>
        <p:nvSpPr>
          <p:cNvPr id="53255"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53256" name="Rectangle 5"/>
          <p:cNvSpPr>
            <a:spLocks noChangeArrowheads="1"/>
          </p:cNvSpPr>
          <p:nvPr/>
        </p:nvSpPr>
        <p:spPr bwMode="auto">
          <a:xfrm>
            <a:off x="838200" y="4572000"/>
            <a:ext cx="184150" cy="457200"/>
          </a:xfrm>
          <a:prstGeom prst="rect">
            <a:avLst/>
          </a:prstGeom>
          <a:noFill/>
          <a:ln w="9525">
            <a:noFill/>
            <a:miter lim="800000"/>
            <a:headEnd/>
            <a:tailEnd/>
          </a:ln>
        </p:spPr>
        <p:txBody>
          <a:bodyPr wrap="none">
            <a:prstTxWarp prst="textNoShape">
              <a:avLst/>
            </a:prstTxWarp>
            <a:spAutoFit/>
          </a:bodyPr>
          <a:lstStyle/>
          <a:p>
            <a:endParaRPr lang="en-US"/>
          </a:p>
        </p:txBody>
      </p:sp>
      <p:pic>
        <p:nvPicPr>
          <p:cNvPr id="53257" name="Picture 11" descr="Uke Ensemble"/>
          <p:cNvPicPr>
            <a:picLocks noChangeAspect="1" noChangeArrowheads="1"/>
          </p:cNvPicPr>
          <p:nvPr/>
        </p:nvPicPr>
        <p:blipFill>
          <a:blip r:embed="rId3"/>
          <a:srcRect/>
          <a:stretch>
            <a:fillRect/>
          </a:stretch>
        </p:blipFill>
        <p:spPr bwMode="auto">
          <a:xfrm>
            <a:off x="1219200" y="1219200"/>
            <a:ext cx="6705600" cy="51006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991600" cy="1143000"/>
          </a:xfrm>
        </p:spPr>
        <p:txBody>
          <a:bodyPr>
            <a:normAutofit/>
          </a:bodyPr>
          <a:lstStyle/>
          <a:p>
            <a:r>
              <a:rPr lang="en-US" dirty="0" smtClean="0">
                <a:solidFill>
                  <a:srgbClr val="FFFF00"/>
                </a:solidFill>
                <a:latin typeface="Times New Roman"/>
                <a:cs typeface="Times New Roman"/>
              </a:rPr>
              <a:t>What </a:t>
            </a:r>
            <a:r>
              <a:rPr lang="en-US" dirty="0" smtClean="0">
                <a:latin typeface="Times New Roman"/>
                <a:cs typeface="Times New Roman"/>
              </a:rPr>
              <a:t>Other Teachers Think I Do</a:t>
            </a:r>
            <a:endParaRPr lang="en-US" dirty="0">
              <a:latin typeface="Times New Roman"/>
              <a:cs typeface="Times New Roman"/>
            </a:endParaRPr>
          </a:p>
        </p:txBody>
      </p:sp>
      <p:sp>
        <p:nvSpPr>
          <p:cNvPr id="4" name="Date Placeholder 3"/>
          <p:cNvSpPr>
            <a:spLocks noGrp="1"/>
          </p:cNvSpPr>
          <p:nvPr>
            <p:ph type="dt" sz="half" idx="10"/>
          </p:nvPr>
        </p:nvSpPr>
        <p:spPr/>
        <p:txBody>
          <a:bodyPr/>
          <a:lstStyle/>
          <a:p>
            <a:pPr>
              <a:defRPr/>
            </a:pPr>
            <a:r>
              <a:rPr lang="en-US" dirty="0" smtClean="0">
                <a:latin typeface="Times New Roman"/>
                <a:cs typeface="Times New Roman"/>
              </a:rPr>
              <a:t>September 30, 2013</a:t>
            </a:r>
            <a:endParaRPr lang="en-US" dirty="0">
              <a:latin typeface="Times New Roman"/>
              <a:cs typeface="Times New Roman"/>
            </a:endParaRPr>
          </a:p>
        </p:txBody>
      </p:sp>
      <p:sp>
        <p:nvSpPr>
          <p:cNvPr id="5"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6" name="Slide Number Placeholder 5"/>
          <p:cNvSpPr>
            <a:spLocks noGrp="1"/>
          </p:cNvSpPr>
          <p:nvPr>
            <p:ph type="sldNum" sz="quarter" idx="12"/>
          </p:nvPr>
        </p:nvSpPr>
        <p:spPr/>
        <p:txBody>
          <a:bodyPr/>
          <a:lstStyle/>
          <a:p>
            <a:pPr>
              <a:defRPr/>
            </a:pPr>
            <a:fld id="{5AF48E77-EE1D-8744-985E-164F1E0A6E45}" type="slidenum">
              <a:rPr lang="en-US" smtClean="0">
                <a:latin typeface="Times New Roman"/>
                <a:cs typeface="Times New Roman"/>
              </a:rPr>
              <a:pPr>
                <a:defRPr/>
              </a:pPr>
              <a:t>3</a:t>
            </a:fld>
            <a:endParaRPr lang="en-US">
              <a:latin typeface="Times New Roman"/>
              <a:cs typeface="Times New Roman"/>
            </a:endParaRPr>
          </a:p>
        </p:txBody>
      </p:sp>
      <p:sp>
        <p:nvSpPr>
          <p:cNvPr id="8" name="Content Placeholder 7"/>
          <p:cNvSpPr>
            <a:spLocks noGrp="1"/>
          </p:cNvSpPr>
          <p:nvPr>
            <p:ph idx="1"/>
          </p:nvPr>
        </p:nvSpPr>
        <p:spPr/>
        <p:txBody>
          <a:bodyPr/>
          <a:lstStyle/>
          <a:p>
            <a:endParaRPr lang="en-US"/>
          </a:p>
        </p:txBody>
      </p:sp>
      <p:pic>
        <p:nvPicPr>
          <p:cNvPr id="9" name="Picture 8"/>
          <p:cNvPicPr>
            <a:picLocks noChangeAspect="1"/>
          </p:cNvPicPr>
          <p:nvPr/>
        </p:nvPicPr>
        <p:blipFill>
          <a:blip r:embed="rId2"/>
          <a:stretch>
            <a:fillRect/>
          </a:stretch>
        </p:blipFill>
        <p:spPr>
          <a:xfrm>
            <a:off x="1524000" y="1447800"/>
            <a:ext cx="6273800" cy="47053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92" name="Rectangle 8"/>
          <p:cNvSpPr>
            <a:spLocks noGrp="1" noChangeArrowheads="1"/>
          </p:cNvSpPr>
          <p:nvPr>
            <p:ph type="title"/>
          </p:nvPr>
        </p:nvSpPr>
        <p:spPr>
          <a:xfrm>
            <a:off x="0" y="533400"/>
            <a:ext cx="9144000" cy="685800"/>
          </a:xfrm>
        </p:spPr>
        <p:txBody>
          <a:bodyPr wrap="square" numCol="1" anchorCtr="0" compatLnSpc="1">
            <a:prstTxWarp prst="textNoShape">
              <a:avLst/>
            </a:prstTxWarp>
            <a:normAutofit fontScale="90000"/>
          </a:bodyPr>
          <a:lstStyle/>
          <a:p>
            <a:pPr eaLnBrk="1" hangingPunct="1">
              <a:defRPr/>
            </a:pPr>
            <a:r>
              <a:rPr lang="en-US" sz="3600" dirty="0">
                <a:effectLst>
                  <a:outerShdw blurRad="38100" dist="38100" dir="2700000" algn="tl">
                    <a:srgbClr val="0064E2"/>
                  </a:outerShdw>
                </a:effectLst>
                <a:latin typeface="Times New Roman"/>
                <a:cs typeface="Times New Roman"/>
              </a:rPr>
              <a:t>Langley HS </a:t>
            </a:r>
            <a:r>
              <a:rPr lang="en-US" sz="3600" dirty="0" err="1">
                <a:effectLst>
                  <a:outerShdw blurRad="38100" dist="38100" dir="2700000" algn="tl">
                    <a:srgbClr val="0064E2"/>
                  </a:outerShdw>
                </a:effectLst>
                <a:latin typeface="Times New Roman"/>
                <a:cs typeface="Times New Roman"/>
              </a:rPr>
              <a:t>Ukelele</a:t>
            </a:r>
            <a:r>
              <a:rPr lang="en-US" sz="3600" dirty="0">
                <a:effectLst>
                  <a:outerShdw blurRad="38100" dist="38100" dir="2700000" algn="tl">
                    <a:srgbClr val="0064E2"/>
                  </a:outerShdw>
                </a:effectLst>
                <a:latin typeface="Times New Roman"/>
                <a:cs typeface="Times New Roman"/>
              </a:rPr>
              <a:t> Ensemble </a:t>
            </a:r>
            <a:br>
              <a:rPr lang="en-US" sz="3600" dirty="0">
                <a:effectLst>
                  <a:outerShdw blurRad="38100" dist="38100" dir="2700000" algn="tl">
                    <a:srgbClr val="0064E2"/>
                  </a:outerShdw>
                </a:effectLst>
                <a:latin typeface="Times New Roman"/>
                <a:cs typeface="Times New Roman"/>
              </a:rPr>
            </a:br>
            <a:r>
              <a:rPr lang="en-US" sz="2600" dirty="0">
                <a:effectLst>
                  <a:outerShdw blurRad="38100" dist="38100" dir="2700000" algn="tl">
                    <a:srgbClr val="0064E2"/>
                  </a:outerShdw>
                </a:effectLst>
                <a:latin typeface="Times New Roman"/>
                <a:cs typeface="Times New Roman"/>
              </a:rPr>
              <a:t/>
            </a:r>
            <a:br>
              <a:rPr lang="en-US" sz="2600" dirty="0">
                <a:effectLst>
                  <a:outerShdw blurRad="38100" dist="38100" dir="2700000" algn="tl">
                    <a:srgbClr val="0064E2"/>
                  </a:outerShdw>
                </a:effectLst>
                <a:latin typeface="Times New Roman"/>
                <a:cs typeface="Times New Roman"/>
              </a:rPr>
            </a:br>
            <a:endParaRPr lang="en-US" sz="3200" dirty="0">
              <a:effectLst>
                <a:outerShdw blurRad="38100" dist="38100" dir="2700000" algn="tl">
                  <a:srgbClr val="0064E2"/>
                </a:outerShdw>
              </a:effectLst>
              <a:latin typeface="Times New Roman"/>
              <a:cs typeface="Times New Roman"/>
            </a:endParaRPr>
          </a:p>
        </p:txBody>
      </p:sp>
      <p:sp>
        <p:nvSpPr>
          <p:cNvPr id="41987" name="Rectangle 3"/>
          <p:cNvSpPr>
            <a:spLocks noGrp="1" noChangeArrowheads="1"/>
          </p:cNvSpPr>
          <p:nvPr>
            <p:ph idx="1"/>
          </p:nvPr>
        </p:nvSpPr>
        <p:spPr>
          <a:xfrm>
            <a:off x="152400" y="990600"/>
            <a:ext cx="8991600" cy="4724400"/>
          </a:xfrm>
        </p:spPr>
        <p:txBody>
          <a:bodyPr/>
          <a:lstStyle/>
          <a:p>
            <a:pPr marL="609600" indent="-609600" algn="ctr" eaLnBrk="1" fontAlgn="auto" hangingPunct="1">
              <a:lnSpc>
                <a:spcPct val="90000"/>
              </a:lnSpc>
              <a:spcAft>
                <a:spcPts val="0"/>
              </a:spcAft>
              <a:buFont typeface="Arial" pitchFamily="-107" charset="0"/>
              <a:buNone/>
              <a:defRPr/>
            </a:pPr>
            <a:endParaRPr lang="en-US" sz="3600" dirty="0">
              <a:ea typeface="+mn-ea"/>
              <a:cs typeface="+mn-cs"/>
            </a:endParaRPr>
          </a:p>
          <a:p>
            <a:pPr marL="609600" indent="-609600" algn="ctr" eaLnBrk="1" fontAlgn="auto" hangingPunct="1">
              <a:spcAft>
                <a:spcPts val="0"/>
              </a:spcAft>
              <a:buFont typeface="Wingdings" pitchFamily="-107" charset="2"/>
              <a:buNone/>
              <a:defRPr/>
            </a:pPr>
            <a:endParaRPr lang="en-US" sz="2800" dirty="0">
              <a:ea typeface="+mn-ea"/>
              <a:cs typeface="+mn-cs"/>
            </a:endParaRPr>
          </a:p>
          <a:p>
            <a:pPr marL="609600" indent="-609600" algn="ctr" eaLnBrk="1" fontAlgn="auto" hangingPunct="1">
              <a:spcAft>
                <a:spcPts val="0"/>
              </a:spcAft>
              <a:buFont typeface="Wingdings" pitchFamily="-107" charset="2"/>
              <a:buNone/>
              <a:defRPr/>
            </a:pPr>
            <a:r>
              <a:rPr lang="en-US" sz="1600" dirty="0">
                <a:ea typeface="+mn-ea"/>
                <a:cs typeface="+mn-cs"/>
              </a:rPr>
              <a:t>	</a:t>
            </a:r>
          </a:p>
        </p:txBody>
      </p:sp>
      <p:sp>
        <p:nvSpPr>
          <p:cNvPr id="9" name="Date Placeholder 3"/>
          <p:cNvSpPr>
            <a:spLocks noGrp="1"/>
          </p:cNvSpPr>
          <p:nvPr>
            <p:ph type="dt" sz="quarter" idx="10"/>
          </p:nvPr>
        </p:nvSpPr>
        <p:spPr/>
        <p:txBody>
          <a:bodyPr/>
          <a:lstStyle/>
          <a:p>
            <a:pPr>
              <a:defRPr/>
            </a:pPr>
            <a:endParaRPr lang="en-US" dirty="0"/>
          </a:p>
        </p:txBody>
      </p:sp>
      <p:sp>
        <p:nvSpPr>
          <p:cNvPr id="10" name="Footer Placeholder 4"/>
          <p:cNvSpPr>
            <a:spLocks noGrp="1"/>
          </p:cNvSpPr>
          <p:nvPr>
            <p:ph type="ftr" sz="quarter" idx="11"/>
          </p:nvPr>
        </p:nvSpPr>
        <p:spPr/>
        <p:txBody>
          <a:bodyPr/>
          <a:lstStyle/>
          <a:p>
            <a:pPr>
              <a:defRPr/>
            </a:pPr>
            <a:r>
              <a:rPr lang="en-US" dirty="0" smtClean="0"/>
              <a:t>musiceducationconsultants.net/KCOMTEP2013</a:t>
            </a:r>
            <a:endParaRPr lang="en-US" dirty="0"/>
          </a:p>
        </p:txBody>
      </p:sp>
      <p:sp>
        <p:nvSpPr>
          <p:cNvPr id="11" name="Slide Number Placeholder 5"/>
          <p:cNvSpPr>
            <a:spLocks noGrp="1"/>
          </p:cNvSpPr>
          <p:nvPr>
            <p:ph type="sldNum" sz="quarter" idx="12"/>
          </p:nvPr>
        </p:nvSpPr>
        <p:spPr/>
        <p:txBody>
          <a:bodyPr/>
          <a:lstStyle/>
          <a:p>
            <a:pPr>
              <a:defRPr/>
            </a:pPr>
            <a:fld id="{D3B696B0-C20B-3249-A7F1-FFE02034C5AE}" type="slidenum">
              <a:rPr lang="en-US"/>
              <a:pPr>
                <a:defRPr/>
              </a:pPr>
              <a:t>30</a:t>
            </a:fld>
            <a:endParaRPr lang="en-US"/>
          </a:p>
        </p:txBody>
      </p:sp>
      <p:sp>
        <p:nvSpPr>
          <p:cNvPr id="55303"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55304" name="Rectangle 5"/>
          <p:cNvSpPr>
            <a:spLocks noChangeArrowheads="1"/>
          </p:cNvSpPr>
          <p:nvPr/>
        </p:nvSpPr>
        <p:spPr bwMode="auto">
          <a:xfrm>
            <a:off x="838200" y="4572000"/>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55306" name="TextBox 12"/>
          <p:cNvSpPr txBox="1">
            <a:spLocks noChangeArrowheads="1"/>
          </p:cNvSpPr>
          <p:nvPr/>
        </p:nvSpPr>
        <p:spPr bwMode="auto">
          <a:xfrm>
            <a:off x="4648200" y="6400800"/>
            <a:ext cx="4495800" cy="669925"/>
          </a:xfrm>
          <a:prstGeom prst="rect">
            <a:avLst/>
          </a:prstGeom>
          <a:noFill/>
          <a:ln w="9525">
            <a:noFill/>
            <a:miter lim="800000"/>
            <a:headEnd/>
            <a:tailEnd/>
          </a:ln>
        </p:spPr>
        <p:txBody>
          <a:bodyPr>
            <a:prstTxWarp prst="textNoShape">
              <a:avLst/>
            </a:prstTxWarp>
            <a:spAutoFit/>
          </a:bodyPr>
          <a:lstStyle/>
          <a:p>
            <a:pPr algn="ctr"/>
            <a:r>
              <a:rPr lang="en-US" sz="1400">
                <a:solidFill>
                  <a:srgbClr val="FFFF66"/>
                </a:solidFill>
              </a:rPr>
              <a:t>http://www.youtube.com/watch?v=IHRY1snb4l4</a:t>
            </a:r>
          </a:p>
          <a:p>
            <a:endParaRPr lang="en-US"/>
          </a:p>
        </p:txBody>
      </p:sp>
      <p:pic>
        <p:nvPicPr>
          <p:cNvPr id="12" name="2 Ukelele Drop Baby Drop.mp4">
            <a:hlinkClick r:id="" action="ppaction://media"/>
          </p:cNvPr>
          <p:cNvPicPr/>
          <p:nvPr>
            <a:videoFile r:link="rId1"/>
          </p:nvPr>
        </p:nvPicPr>
        <p:blipFill>
          <a:blip r:embed="rId4"/>
          <a:stretch>
            <a:fillRect/>
          </a:stretch>
        </p:blipFill>
        <p:spPr>
          <a:xfrm>
            <a:off x="1143000" y="952500"/>
            <a:ext cx="6553200" cy="49149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2"/>
                                        </p:tgtEl>
                                      </p:cBhvr>
                                    </p:cmd>
                                  </p:childTnLst>
                                </p:cTn>
                              </p:par>
                            </p:childTnLst>
                          </p:cTn>
                        </p:par>
                      </p:childTnLst>
                    </p:cTn>
                  </p:par>
                </p:childTnLst>
              </p:cTn>
              <p:nextCondLst>
                <p:cond evt="onClick" delay="0">
                  <p:tgtEl>
                    <p:spTgt spid="12"/>
                  </p:tgtEl>
                </p:cond>
              </p:nextCondLst>
            </p:seq>
            <p:video>
              <p:cMediaNode>
                <p:cTn id="7" fill="hold" display="0">
                  <p:stCondLst>
                    <p:cond delay="indefinite"/>
                  </p:stCondLst>
                  <p:endCondLst>
                    <p:cond evt="onNext" delay="0">
                      <p:tgtEl>
                        <p:sldTgt/>
                      </p:tgtEl>
                    </p:cond>
                    <p:cond evt="onPrev" delay="0">
                      <p:tgtEl>
                        <p:sldTgt/>
                      </p:tgtEl>
                    </p:cond>
                  </p:endCondLst>
                </p:cTn>
                <p:tgtEl>
                  <p:spTgt spid="12"/>
                </p:tgtEl>
              </p:cMediaNode>
            </p:video>
          </p:childTnLst>
        </p:cTn>
      </p:par>
    </p:tnLst>
  </p:timing>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1992" name="Rectangle 8"/>
          <p:cNvSpPr>
            <a:spLocks noGrp="1" noChangeArrowheads="1"/>
          </p:cNvSpPr>
          <p:nvPr>
            <p:ph type="title"/>
          </p:nvPr>
        </p:nvSpPr>
        <p:spPr>
          <a:xfrm>
            <a:off x="0" y="533400"/>
            <a:ext cx="8991600" cy="685800"/>
          </a:xfrm>
        </p:spPr>
        <p:txBody>
          <a:bodyPr wrap="square" numCol="1" anchorCtr="0" compatLnSpc="1">
            <a:prstTxWarp prst="textNoShape">
              <a:avLst/>
            </a:prstTxWarp>
            <a:normAutofit fontScale="90000"/>
          </a:bodyPr>
          <a:lstStyle/>
          <a:p>
            <a:pPr eaLnBrk="1" hangingPunct="1">
              <a:defRPr/>
            </a:pPr>
            <a:r>
              <a:rPr lang="en-US" sz="3600" dirty="0">
                <a:effectLst>
                  <a:outerShdw blurRad="38100" dist="38100" dir="2700000" algn="tl">
                    <a:srgbClr val="0064E2"/>
                  </a:outerShdw>
                </a:effectLst>
                <a:latin typeface="Times New Roman"/>
                <a:cs typeface="Times New Roman"/>
              </a:rPr>
              <a:t>Langley HS </a:t>
            </a:r>
            <a:r>
              <a:rPr lang="en-US" sz="3600" dirty="0" err="1">
                <a:effectLst>
                  <a:outerShdw blurRad="38100" dist="38100" dir="2700000" algn="tl">
                    <a:srgbClr val="0064E2"/>
                  </a:outerShdw>
                </a:effectLst>
                <a:latin typeface="Times New Roman"/>
                <a:cs typeface="Times New Roman"/>
              </a:rPr>
              <a:t>Ukelele</a:t>
            </a:r>
            <a:r>
              <a:rPr lang="en-US" sz="3600" dirty="0">
                <a:effectLst>
                  <a:outerShdw blurRad="38100" dist="38100" dir="2700000" algn="tl">
                    <a:srgbClr val="0064E2"/>
                  </a:outerShdw>
                </a:effectLst>
                <a:latin typeface="Times New Roman"/>
                <a:cs typeface="Times New Roman"/>
              </a:rPr>
              <a:t> Ensemble </a:t>
            </a:r>
            <a:br>
              <a:rPr lang="en-US" sz="3600" dirty="0">
                <a:effectLst>
                  <a:outerShdw blurRad="38100" dist="38100" dir="2700000" algn="tl">
                    <a:srgbClr val="0064E2"/>
                  </a:outerShdw>
                </a:effectLst>
                <a:latin typeface="Times New Roman"/>
                <a:cs typeface="Times New Roman"/>
              </a:rPr>
            </a:br>
            <a:r>
              <a:rPr lang="en-US" sz="2600" dirty="0">
                <a:effectLst>
                  <a:outerShdw blurRad="38100" dist="38100" dir="2700000" algn="tl">
                    <a:srgbClr val="0064E2"/>
                  </a:outerShdw>
                </a:effectLst>
                <a:latin typeface="Times New Roman"/>
                <a:cs typeface="Times New Roman"/>
              </a:rPr>
              <a:t/>
            </a:r>
            <a:br>
              <a:rPr lang="en-US" sz="2600" dirty="0">
                <a:effectLst>
                  <a:outerShdw blurRad="38100" dist="38100" dir="2700000" algn="tl">
                    <a:srgbClr val="0064E2"/>
                  </a:outerShdw>
                </a:effectLst>
                <a:latin typeface="Times New Roman"/>
                <a:cs typeface="Times New Roman"/>
              </a:rPr>
            </a:br>
            <a:endParaRPr lang="en-US" sz="3200" dirty="0">
              <a:effectLst>
                <a:outerShdw blurRad="38100" dist="38100" dir="2700000" algn="tl">
                  <a:srgbClr val="0064E2"/>
                </a:outerShdw>
              </a:effectLst>
              <a:latin typeface="Times New Roman"/>
              <a:cs typeface="Times New Roman"/>
            </a:endParaRPr>
          </a:p>
        </p:txBody>
      </p:sp>
      <p:sp>
        <p:nvSpPr>
          <p:cNvPr id="41987" name="Rectangle 3"/>
          <p:cNvSpPr>
            <a:spLocks noGrp="1" noChangeArrowheads="1"/>
          </p:cNvSpPr>
          <p:nvPr>
            <p:ph idx="1"/>
          </p:nvPr>
        </p:nvSpPr>
        <p:spPr>
          <a:xfrm>
            <a:off x="152400" y="990600"/>
            <a:ext cx="8991600" cy="4724400"/>
          </a:xfrm>
        </p:spPr>
        <p:txBody>
          <a:bodyPr/>
          <a:lstStyle/>
          <a:p>
            <a:pPr marL="609600" indent="-609600" algn="ctr" eaLnBrk="1" fontAlgn="auto" hangingPunct="1">
              <a:lnSpc>
                <a:spcPct val="90000"/>
              </a:lnSpc>
              <a:spcAft>
                <a:spcPts val="0"/>
              </a:spcAft>
              <a:buFont typeface="Arial" pitchFamily="-107" charset="0"/>
              <a:buNone/>
              <a:defRPr/>
            </a:pPr>
            <a:endParaRPr lang="en-US" sz="3600" dirty="0">
              <a:ea typeface="+mn-ea"/>
              <a:cs typeface="+mn-cs"/>
            </a:endParaRPr>
          </a:p>
          <a:p>
            <a:pPr marL="609600" indent="-609600" algn="ctr" eaLnBrk="1" fontAlgn="auto" hangingPunct="1">
              <a:spcAft>
                <a:spcPts val="0"/>
              </a:spcAft>
              <a:buFont typeface="Wingdings" pitchFamily="-107" charset="2"/>
              <a:buNone/>
              <a:defRPr/>
            </a:pPr>
            <a:endParaRPr lang="en-US" sz="2800" dirty="0">
              <a:ea typeface="+mn-ea"/>
              <a:cs typeface="+mn-cs"/>
            </a:endParaRPr>
          </a:p>
          <a:p>
            <a:pPr marL="609600" indent="-609600" algn="ctr" eaLnBrk="1" fontAlgn="auto" hangingPunct="1">
              <a:spcAft>
                <a:spcPts val="0"/>
              </a:spcAft>
              <a:buFont typeface="Wingdings" pitchFamily="-107" charset="2"/>
              <a:buNone/>
              <a:defRPr/>
            </a:pPr>
            <a:r>
              <a:rPr lang="en-US" sz="1600" dirty="0">
                <a:ea typeface="+mn-ea"/>
                <a:cs typeface="+mn-cs"/>
              </a:rPr>
              <a:t>	</a:t>
            </a:r>
          </a:p>
        </p:txBody>
      </p:sp>
      <p:sp>
        <p:nvSpPr>
          <p:cNvPr id="9" name="Date Placeholder 3"/>
          <p:cNvSpPr>
            <a:spLocks noGrp="1"/>
          </p:cNvSpPr>
          <p:nvPr>
            <p:ph type="dt" sz="quarter" idx="10"/>
          </p:nvPr>
        </p:nvSpPr>
        <p:spPr/>
        <p:txBody>
          <a:bodyPr/>
          <a:lstStyle/>
          <a:p>
            <a:pPr>
              <a:defRPr/>
            </a:pPr>
            <a:endParaRPr lang="en-US"/>
          </a:p>
        </p:txBody>
      </p:sp>
      <p:sp>
        <p:nvSpPr>
          <p:cNvPr id="10" name="Footer Placeholder 4"/>
          <p:cNvSpPr>
            <a:spLocks noGrp="1"/>
          </p:cNvSpPr>
          <p:nvPr>
            <p:ph type="ftr" sz="quarter" idx="11"/>
          </p:nvPr>
        </p:nvSpPr>
        <p:spPr/>
        <p:txBody>
          <a:bodyPr/>
          <a:lstStyle/>
          <a:p>
            <a:pPr>
              <a:defRPr/>
            </a:pPr>
            <a:r>
              <a:rPr lang="en-US" dirty="0" smtClean="0"/>
              <a:t>musiceducationconsultants.net/KCOMTEP2013</a:t>
            </a:r>
            <a:endParaRPr lang="en-US" dirty="0"/>
          </a:p>
        </p:txBody>
      </p:sp>
      <p:sp>
        <p:nvSpPr>
          <p:cNvPr id="11" name="Slide Number Placeholder 5"/>
          <p:cNvSpPr>
            <a:spLocks noGrp="1"/>
          </p:cNvSpPr>
          <p:nvPr>
            <p:ph type="sldNum" sz="quarter" idx="12"/>
          </p:nvPr>
        </p:nvSpPr>
        <p:spPr/>
        <p:txBody>
          <a:bodyPr/>
          <a:lstStyle/>
          <a:p>
            <a:pPr>
              <a:defRPr/>
            </a:pPr>
            <a:fld id="{DD12BCA5-8CEC-1E4C-9FB0-DA44EE911E25}" type="slidenum">
              <a:rPr lang="en-US"/>
              <a:pPr>
                <a:defRPr/>
              </a:pPr>
              <a:t>31</a:t>
            </a:fld>
            <a:endParaRPr lang="en-US"/>
          </a:p>
        </p:txBody>
      </p:sp>
      <p:sp>
        <p:nvSpPr>
          <p:cNvPr id="57351"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57352" name="Rectangle 5"/>
          <p:cNvSpPr>
            <a:spLocks noChangeArrowheads="1"/>
          </p:cNvSpPr>
          <p:nvPr/>
        </p:nvSpPr>
        <p:spPr bwMode="auto">
          <a:xfrm>
            <a:off x="838200" y="4572000"/>
            <a:ext cx="184150" cy="457200"/>
          </a:xfrm>
          <a:prstGeom prst="rect">
            <a:avLst/>
          </a:prstGeom>
          <a:noFill/>
          <a:ln w="9525">
            <a:noFill/>
            <a:miter lim="800000"/>
            <a:headEnd/>
            <a:tailEnd/>
          </a:ln>
        </p:spPr>
        <p:txBody>
          <a:bodyPr wrap="none">
            <a:prstTxWarp prst="textNoShape">
              <a:avLst/>
            </a:prstTxWarp>
            <a:spAutoFit/>
          </a:bodyPr>
          <a:lstStyle/>
          <a:p>
            <a:endParaRPr lang="en-US"/>
          </a:p>
        </p:txBody>
      </p:sp>
      <p:sp>
        <p:nvSpPr>
          <p:cNvPr id="57353" name="Rectangle 12"/>
          <p:cNvSpPr>
            <a:spLocks noChangeArrowheads="1"/>
          </p:cNvSpPr>
          <p:nvPr/>
        </p:nvSpPr>
        <p:spPr bwMode="auto">
          <a:xfrm>
            <a:off x="4953000" y="6400800"/>
            <a:ext cx="3810000" cy="274638"/>
          </a:xfrm>
          <a:prstGeom prst="rect">
            <a:avLst/>
          </a:prstGeom>
          <a:noFill/>
          <a:ln w="9525">
            <a:noFill/>
            <a:miter lim="800000"/>
            <a:headEnd/>
            <a:tailEnd/>
          </a:ln>
        </p:spPr>
        <p:txBody>
          <a:bodyPr>
            <a:prstTxWarp prst="textNoShape">
              <a:avLst/>
            </a:prstTxWarp>
            <a:spAutoFit/>
          </a:bodyPr>
          <a:lstStyle/>
          <a:p>
            <a:pPr algn="ctr"/>
            <a:r>
              <a:rPr lang="en-US" sz="1200">
                <a:solidFill>
                  <a:srgbClr val="0000FF"/>
                </a:solidFill>
                <a:latin typeface="Tahoma" charset="0"/>
                <a:hlinkClick r:id="rId4"/>
              </a:rPr>
              <a:t>http://www.youtube.com/watch?v=n22iN3yO0G4</a:t>
            </a:r>
            <a:endParaRPr lang="en-US" sz="1200">
              <a:solidFill>
                <a:schemeClr val="tx2"/>
              </a:solidFill>
              <a:latin typeface="Tahoma" charset="0"/>
            </a:endParaRPr>
          </a:p>
        </p:txBody>
      </p:sp>
      <p:pic>
        <p:nvPicPr>
          <p:cNvPr id="12" name="3 Fight of Bumblebee Ukelele.mp4">
            <a:hlinkClick r:id="" action="ppaction://media"/>
          </p:cNvPr>
          <p:cNvPicPr/>
          <p:nvPr>
            <a:videoFile r:link="rId1"/>
          </p:nvPr>
        </p:nvPicPr>
        <p:blipFill>
          <a:blip r:embed="rId5"/>
          <a:stretch>
            <a:fillRect/>
          </a:stretch>
        </p:blipFill>
        <p:spPr>
          <a:xfrm>
            <a:off x="1295400" y="990600"/>
            <a:ext cx="6324600" cy="474345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2"/>
                                        </p:tgtEl>
                                      </p:cBhvr>
                                    </p:cmd>
                                  </p:childTnLst>
                                </p:cTn>
                              </p:par>
                            </p:childTnLst>
                          </p:cTn>
                        </p:par>
                      </p:childTnLst>
                    </p:cTn>
                  </p:par>
                </p:childTnLst>
              </p:cTn>
              <p:nextCondLst>
                <p:cond evt="onClick" delay="0">
                  <p:tgtEl>
                    <p:spTgt spid="12"/>
                  </p:tgtEl>
                </p:cond>
              </p:nextCondLst>
            </p:seq>
            <p:video>
              <p:cMediaNode>
                <p:cTn id="7" fill="hold" display="0">
                  <p:stCondLst>
                    <p:cond delay="indefinite"/>
                  </p:stCondLst>
                  <p:endCondLst>
                    <p:cond evt="onNext" delay="0">
                      <p:tgtEl>
                        <p:sldTgt/>
                      </p:tgtEl>
                    </p:cond>
                    <p:cond evt="onPrev" delay="0">
                      <p:tgtEl>
                        <p:sldTgt/>
                      </p:tgtEl>
                    </p:cond>
                  </p:endCondLst>
                </p:cTn>
                <p:tgtEl>
                  <p:spTgt spid="12"/>
                </p:tgtEl>
              </p:cMediaNode>
            </p:video>
          </p:childTnLst>
        </p:cTn>
      </p:par>
    </p:tnLst>
  </p:timing>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0" y="0"/>
            <a:ext cx="9144000" cy="1143000"/>
          </a:xfrm>
        </p:spPr>
        <p:txBody>
          <a:bodyPr wrap="square" numCol="1" anchorCtr="0" compatLnSpc="1">
            <a:prstTxWarp prst="textNoShape">
              <a:avLst/>
            </a:prstTxWarp>
            <a:noAutofit/>
          </a:bodyPr>
          <a:lstStyle/>
          <a:p>
            <a:pPr eaLnBrk="1" hangingPunct="1">
              <a:defRPr/>
            </a:pPr>
            <a:r>
              <a:rPr lang="en-US" sz="4000" dirty="0" smtClean="0">
                <a:effectLst>
                  <a:outerShdw blurRad="38100" dist="38100" dir="2700000" algn="tl">
                    <a:srgbClr val="0064E2"/>
                  </a:outerShdw>
                </a:effectLst>
                <a:latin typeface="Times New Roman"/>
                <a:cs typeface="Times New Roman"/>
              </a:rPr>
              <a:t>Guitar Orchestra</a:t>
            </a:r>
            <a:endParaRPr lang="en-US" sz="4000" dirty="0">
              <a:solidFill>
                <a:srgbClr val="FFFF00"/>
              </a:solidFill>
              <a:effectLst>
                <a:outerShdw blurRad="38100" dist="38100" dir="2700000" algn="tl">
                  <a:srgbClr val="0064E2"/>
                </a:outerShdw>
              </a:effectLst>
              <a:latin typeface="Times New Roman"/>
              <a:cs typeface="Times New Roman"/>
            </a:endParaRPr>
          </a:p>
        </p:txBody>
      </p:sp>
      <p:sp>
        <p:nvSpPr>
          <p:cNvPr id="59396" name="Date Placeholder 3"/>
          <p:cNvSpPr>
            <a:spLocks noGrp="1"/>
          </p:cNvSpPr>
          <p:nvPr>
            <p:ph type="dt" sz="quarter" idx="10"/>
          </p:nvPr>
        </p:nvSpPr>
        <p:spPr bwMode="auto">
          <a:xfrm>
            <a:off x="4876800" y="6356350"/>
            <a:ext cx="4038600" cy="365125"/>
          </a:xfrm>
          <a:noFill/>
          <a:ln>
            <a:miter lim="800000"/>
            <a:headEnd/>
            <a:tailEnd/>
          </a:ln>
        </p:spPr>
        <p:txBody>
          <a:bodyPr wrap="square" numCol="1" anchorCtr="0" compatLnSpc="1">
            <a:prstTxWarp prst="textNoShape">
              <a:avLst/>
            </a:prstTxWarp>
          </a:bodyPr>
          <a:lstStyle/>
          <a:p>
            <a:r>
              <a:rPr lang="en-US" dirty="0" smtClean="0"/>
              <a:t>September 30, 2013</a:t>
            </a:r>
          </a:p>
          <a:p>
            <a:endParaRPr lang="en-US" dirty="0" smtClean="0">
              <a:solidFill>
                <a:srgbClr val="FFFF66"/>
              </a:solidFill>
              <a:latin typeface="Arial" charset="0"/>
              <a:ea typeface="ＭＳ Ｐゴシック" charset="-128"/>
              <a:cs typeface="ＭＳ Ｐゴシック" charset="-128"/>
            </a:endParaRPr>
          </a:p>
        </p:txBody>
      </p:sp>
      <p:sp>
        <p:nvSpPr>
          <p:cNvPr id="6" name="Footer Placeholder 4"/>
          <p:cNvSpPr>
            <a:spLocks noGrp="1"/>
          </p:cNvSpPr>
          <p:nvPr>
            <p:ph type="ftr" sz="quarter" idx="11"/>
          </p:nvPr>
        </p:nvSpPr>
        <p:spPr/>
        <p:txBody>
          <a:bodyPr/>
          <a:lstStyle/>
          <a:p>
            <a:pPr>
              <a:defRPr/>
            </a:pPr>
            <a:r>
              <a:rPr lang="en-US" dirty="0" smtClean="0"/>
              <a:t>musiceducationconsultants.net/KCOMTEP2013</a:t>
            </a:r>
            <a:endParaRPr lang="en-US" dirty="0"/>
          </a:p>
        </p:txBody>
      </p:sp>
      <p:sp>
        <p:nvSpPr>
          <p:cNvPr id="7" name="Slide Number Placeholder 5"/>
          <p:cNvSpPr>
            <a:spLocks noGrp="1"/>
          </p:cNvSpPr>
          <p:nvPr>
            <p:ph type="sldNum" sz="quarter" idx="12"/>
          </p:nvPr>
        </p:nvSpPr>
        <p:spPr/>
        <p:txBody>
          <a:bodyPr/>
          <a:lstStyle/>
          <a:p>
            <a:pPr>
              <a:defRPr/>
            </a:pPr>
            <a:fld id="{D6E5B9CC-EC06-3840-8FCF-0B5A65AD05C9}" type="slidenum">
              <a:rPr lang="en-US"/>
              <a:pPr>
                <a:defRPr/>
              </a:pPr>
              <a:t>32</a:t>
            </a:fld>
            <a:endParaRPr lang="en-US"/>
          </a:p>
        </p:txBody>
      </p:sp>
      <p:sp>
        <p:nvSpPr>
          <p:cNvPr id="59399"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pic>
        <p:nvPicPr>
          <p:cNvPr id="9" name="Guitar Orch.mp4">
            <a:hlinkClick r:id="" action="ppaction://media"/>
          </p:cNvPr>
          <p:cNvPicPr/>
          <p:nvPr>
            <p:ph idx="1"/>
            <a:videoFile r:link="rId1"/>
          </p:nvPr>
        </p:nvPicPr>
        <p:blipFill>
          <a:blip r:embed="rId4"/>
          <a:stretch>
            <a:fillRect/>
          </a:stretch>
        </p:blipFill>
        <p:spPr>
          <a:xfrm>
            <a:off x="1143000" y="990600"/>
            <a:ext cx="6705600" cy="502920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p:cTn id="7" fill="hold" display="0">
                  <p:stCondLst>
                    <p:cond delay="indefinite"/>
                  </p:stCondLst>
                  <p:endCondLst>
                    <p:cond evt="onNext" delay="0">
                      <p:tgtEl>
                        <p:sldTgt/>
                      </p:tgtEl>
                    </p:cond>
                    <p:cond evt="onPrev" delay="0">
                      <p:tgtEl>
                        <p:sldTgt/>
                      </p:tgtEl>
                    </p:cond>
                  </p:endCondLst>
                </p:cTn>
                <p:tgtEl>
                  <p:spTgt spid="9"/>
                </p:tgtEl>
              </p:cMediaNode>
            </p:video>
          </p:childTnLst>
        </p:cTn>
      </p:par>
    </p:tnLst>
  </p:timing>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0" y="228600"/>
            <a:ext cx="9144000" cy="1143000"/>
          </a:xfrm>
        </p:spPr>
        <p:txBody>
          <a:bodyPr wrap="square" numCol="1" anchorCtr="0" compatLnSpc="1">
            <a:prstTxWarp prst="textNoShape">
              <a:avLst/>
            </a:prstTxWarp>
            <a:noAutofit/>
          </a:bodyPr>
          <a:lstStyle/>
          <a:p>
            <a:pPr eaLnBrk="1" hangingPunct="1">
              <a:defRPr/>
            </a:pPr>
            <a:r>
              <a:rPr lang="en-US" sz="3600" dirty="0" smtClean="0">
                <a:effectLst>
                  <a:outerShdw blurRad="38100" dist="38100" dir="2700000" algn="tl">
                    <a:srgbClr val="0064E2"/>
                  </a:outerShdw>
                </a:effectLst>
                <a:latin typeface="Times New Roman"/>
                <a:cs typeface="Times New Roman"/>
              </a:rPr>
              <a:t>2. Ideas to </a:t>
            </a:r>
            <a:r>
              <a:rPr lang="en-US" sz="3600" dirty="0" smtClean="0">
                <a:solidFill>
                  <a:srgbClr val="FFFF00"/>
                </a:solidFill>
                <a:effectLst>
                  <a:outerShdw blurRad="38100" dist="38100" dir="2700000" algn="tl">
                    <a:srgbClr val="0064E2"/>
                  </a:outerShdw>
                </a:effectLst>
                <a:latin typeface="Times New Roman"/>
                <a:cs typeface="Times New Roman"/>
              </a:rPr>
              <a:t>Teach So That Students </a:t>
            </a:r>
            <a:br>
              <a:rPr lang="en-US" sz="3600" dirty="0" smtClean="0">
                <a:solidFill>
                  <a:srgbClr val="FFFF00"/>
                </a:solidFill>
                <a:effectLst>
                  <a:outerShdw blurRad="38100" dist="38100" dir="2700000" algn="tl">
                    <a:srgbClr val="0064E2"/>
                  </a:outerShdw>
                </a:effectLst>
                <a:latin typeface="Times New Roman"/>
                <a:cs typeface="Times New Roman"/>
              </a:rPr>
            </a:br>
            <a:r>
              <a:rPr lang="en-US" sz="3600" dirty="0" smtClean="0">
                <a:solidFill>
                  <a:srgbClr val="FFFF00"/>
                </a:solidFill>
                <a:effectLst>
                  <a:outerShdw blurRad="38100" dist="38100" dir="2700000" algn="tl">
                    <a:srgbClr val="0064E2"/>
                  </a:outerShdw>
                </a:effectLst>
                <a:latin typeface="Times New Roman"/>
                <a:cs typeface="Times New Roman"/>
              </a:rPr>
              <a:t>Will Be Able To Go On and </a:t>
            </a:r>
            <a:br>
              <a:rPr lang="en-US" sz="3600" dirty="0" smtClean="0">
                <a:solidFill>
                  <a:srgbClr val="FFFF00"/>
                </a:solidFill>
                <a:effectLst>
                  <a:outerShdw blurRad="38100" dist="38100" dir="2700000" algn="tl">
                    <a:srgbClr val="0064E2"/>
                  </a:outerShdw>
                </a:effectLst>
                <a:latin typeface="Times New Roman"/>
                <a:cs typeface="Times New Roman"/>
              </a:rPr>
            </a:br>
            <a:r>
              <a:rPr lang="en-US" sz="3600" dirty="0" smtClean="0">
                <a:solidFill>
                  <a:srgbClr val="FFFF00"/>
                </a:solidFill>
                <a:effectLst>
                  <a:outerShdw blurRad="38100" dist="38100" dir="2700000" algn="tl">
                    <a:srgbClr val="0064E2"/>
                  </a:outerShdw>
                </a:effectLst>
                <a:latin typeface="Times New Roman"/>
                <a:cs typeface="Times New Roman"/>
              </a:rPr>
              <a:t>DO Music Without Us</a:t>
            </a:r>
            <a:endParaRPr lang="en-US" sz="3600" dirty="0">
              <a:solidFill>
                <a:srgbClr val="FFFF00"/>
              </a:solidFill>
              <a:effectLst>
                <a:outerShdw blurRad="38100" dist="38100" dir="2700000" algn="tl">
                  <a:srgbClr val="0064E2"/>
                </a:outerShdw>
              </a:effectLst>
              <a:latin typeface="Times New Roman"/>
              <a:cs typeface="Times New Roman"/>
            </a:endParaRPr>
          </a:p>
        </p:txBody>
      </p:sp>
      <p:sp>
        <p:nvSpPr>
          <p:cNvPr id="30725" name="Rectangle 5"/>
          <p:cNvSpPr>
            <a:spLocks noGrp="1" noChangeArrowheads="1"/>
          </p:cNvSpPr>
          <p:nvPr>
            <p:ph idx="1"/>
          </p:nvPr>
        </p:nvSpPr>
        <p:spPr>
          <a:xfrm>
            <a:off x="228600" y="1828800"/>
            <a:ext cx="8686800" cy="3810000"/>
          </a:xfrm>
        </p:spPr>
        <p:txBody>
          <a:bodyPr>
            <a:normAutofit lnSpcReduction="10000"/>
          </a:bodyPr>
          <a:lstStyle/>
          <a:p>
            <a:pPr marL="609600" indent="-609600" eaLnBrk="1" fontAlgn="auto" hangingPunct="1">
              <a:spcAft>
                <a:spcPts val="0"/>
              </a:spcAft>
              <a:buFont typeface="Arial" pitchFamily="-107" charset="0"/>
              <a:buNone/>
              <a:defRPr/>
            </a:pPr>
            <a:r>
              <a:rPr lang="en-US" sz="2800" dirty="0">
                <a:latin typeface="Times New Roman"/>
                <a:ea typeface="+mn-ea"/>
                <a:cs typeface="Times New Roman"/>
              </a:rPr>
              <a:t>A.	Use</a:t>
            </a:r>
            <a:r>
              <a:rPr lang="en-US" sz="2800" dirty="0" smtClean="0">
                <a:latin typeface="Times New Roman"/>
                <a:ea typeface="+mn-ea"/>
                <a:cs typeface="Times New Roman"/>
              </a:rPr>
              <a:t> conceptual teaching methods</a:t>
            </a:r>
            <a:endParaRPr lang="en-US" sz="2800" dirty="0">
              <a:latin typeface="Times New Roman"/>
              <a:ea typeface="+mn-ea"/>
              <a:cs typeface="Times New Roman"/>
            </a:endParaRPr>
          </a:p>
          <a:p>
            <a:pPr marL="1371600" lvl="2" indent="-457200" eaLnBrk="1" fontAlgn="auto" hangingPunct="1">
              <a:spcAft>
                <a:spcPts val="0"/>
              </a:spcAft>
              <a:buFont typeface="Arial" pitchFamily="-107" charset="0"/>
              <a:buNone/>
              <a:defRPr/>
            </a:pPr>
            <a:r>
              <a:rPr lang="en-US" sz="2800" i="1" dirty="0">
                <a:latin typeface="Times New Roman"/>
                <a:ea typeface="+mn-ea"/>
                <a:cs typeface="Times New Roman"/>
              </a:rPr>
              <a:t>Give</a:t>
            </a:r>
            <a:r>
              <a:rPr lang="en-US" sz="2800" i="1" dirty="0" smtClean="0">
                <a:latin typeface="Times New Roman"/>
                <a:ea typeface="+mn-ea"/>
                <a:cs typeface="Times New Roman"/>
              </a:rPr>
              <a:t> them the </a:t>
            </a:r>
            <a:r>
              <a:rPr lang="en-US" sz="2800" i="1" dirty="0" smtClean="0">
                <a:solidFill>
                  <a:srgbClr val="FFFF66"/>
                </a:solidFill>
                <a:latin typeface="Times New Roman"/>
                <a:ea typeface="+mn-ea"/>
                <a:cs typeface="Times New Roman"/>
              </a:rPr>
              <a:t>tools</a:t>
            </a:r>
            <a:endParaRPr lang="en-US" sz="2800" dirty="0">
              <a:solidFill>
                <a:srgbClr val="FFFF66"/>
              </a:solidFill>
              <a:latin typeface="Times New Roman"/>
              <a:ea typeface="+mn-ea"/>
              <a:cs typeface="Times New Roman"/>
            </a:endParaRPr>
          </a:p>
          <a:p>
            <a:pPr marL="609600" indent="-609600" eaLnBrk="1" fontAlgn="auto" hangingPunct="1">
              <a:spcAft>
                <a:spcPts val="0"/>
              </a:spcAft>
              <a:buFont typeface="Arial" pitchFamily="-107" charset="0"/>
              <a:buNone/>
              <a:defRPr/>
            </a:pPr>
            <a:r>
              <a:rPr lang="en-US" sz="2800" dirty="0">
                <a:latin typeface="Times New Roman"/>
                <a:ea typeface="+mn-ea"/>
                <a:cs typeface="Times New Roman"/>
              </a:rPr>
              <a:t>B.	Think</a:t>
            </a:r>
            <a:r>
              <a:rPr lang="en-US" sz="2800" dirty="0" smtClean="0">
                <a:latin typeface="Times New Roman"/>
                <a:ea typeface="+mn-ea"/>
                <a:cs typeface="Times New Roman"/>
              </a:rPr>
              <a:t> fulfillment</a:t>
            </a:r>
            <a:endParaRPr lang="en-US" sz="2800" dirty="0">
              <a:latin typeface="Times New Roman"/>
              <a:ea typeface="+mn-ea"/>
              <a:cs typeface="Times New Roman"/>
            </a:endParaRPr>
          </a:p>
          <a:p>
            <a:pPr marL="1371600" lvl="2" indent="-457200" eaLnBrk="1" fontAlgn="auto" hangingPunct="1">
              <a:spcAft>
                <a:spcPts val="0"/>
              </a:spcAft>
              <a:buFont typeface="Arial" pitchFamily="-107" charset="0"/>
              <a:buNone/>
              <a:defRPr/>
            </a:pPr>
            <a:r>
              <a:rPr lang="en-US" sz="2800" i="1" dirty="0">
                <a:latin typeface="Times New Roman"/>
                <a:ea typeface="+mn-ea"/>
                <a:cs typeface="Times New Roman"/>
              </a:rPr>
              <a:t>Instill</a:t>
            </a:r>
            <a:r>
              <a:rPr lang="en-US" sz="2800" i="1" dirty="0" smtClean="0">
                <a:latin typeface="Times New Roman"/>
                <a:ea typeface="+mn-ea"/>
                <a:cs typeface="Times New Roman"/>
              </a:rPr>
              <a:t> them with </a:t>
            </a:r>
            <a:r>
              <a:rPr lang="en-US" sz="2800" i="1" dirty="0" smtClean="0">
                <a:solidFill>
                  <a:srgbClr val="FFFF66"/>
                </a:solidFill>
                <a:latin typeface="Times New Roman"/>
                <a:ea typeface="+mn-ea"/>
                <a:cs typeface="Times New Roman"/>
              </a:rPr>
              <a:t>passion</a:t>
            </a:r>
            <a:endParaRPr lang="en-US" sz="2800" dirty="0" smtClean="0">
              <a:solidFill>
                <a:srgbClr val="FFFF66"/>
              </a:solidFill>
              <a:latin typeface="Times New Roman"/>
              <a:ea typeface="+mn-ea"/>
              <a:cs typeface="Times New Roman"/>
            </a:endParaRPr>
          </a:p>
          <a:p>
            <a:pPr marL="609600" indent="-609600" eaLnBrk="1" fontAlgn="auto" hangingPunct="1">
              <a:spcAft>
                <a:spcPts val="0"/>
              </a:spcAft>
              <a:buFont typeface="Arial" pitchFamily="-107" charset="0"/>
              <a:buAutoNum type="alphaUcPeriod" startAt="3"/>
              <a:defRPr/>
            </a:pPr>
            <a:r>
              <a:rPr lang="en-US" sz="2800" dirty="0" smtClean="0">
                <a:latin typeface="Times New Roman"/>
                <a:ea typeface="+mn-ea"/>
                <a:cs typeface="Times New Roman"/>
              </a:rPr>
              <a:t>Allow students to experience </a:t>
            </a:r>
            <a:r>
              <a:rPr lang="en-US" sz="2800" u="sng" dirty="0" smtClean="0">
                <a:solidFill>
                  <a:srgbClr val="FFFF66"/>
                </a:solidFill>
                <a:latin typeface="Times New Roman"/>
                <a:ea typeface="+mn-ea"/>
                <a:cs typeface="Times New Roman"/>
              </a:rPr>
              <a:t>your</a:t>
            </a:r>
            <a:r>
              <a:rPr lang="en-US" sz="2800" dirty="0" smtClean="0">
                <a:latin typeface="Times New Roman"/>
                <a:ea typeface="+mn-ea"/>
                <a:cs typeface="Times New Roman"/>
              </a:rPr>
              <a:t> joys </a:t>
            </a:r>
            <a:r>
              <a:rPr lang="en-US" sz="2800" dirty="0">
                <a:latin typeface="Times New Roman"/>
                <a:ea typeface="+mn-ea"/>
                <a:cs typeface="Times New Roman"/>
              </a:rPr>
              <a:t>of</a:t>
            </a:r>
            <a:r>
              <a:rPr lang="en-US" sz="2800" dirty="0" smtClean="0">
                <a:latin typeface="Times New Roman"/>
                <a:ea typeface="+mn-ea"/>
                <a:cs typeface="Times New Roman"/>
              </a:rPr>
              <a:t> music</a:t>
            </a:r>
            <a:r>
              <a:rPr lang="en-US" sz="2800" dirty="0">
                <a:latin typeface="Times New Roman"/>
                <a:ea typeface="+mn-ea"/>
                <a:cs typeface="Times New Roman"/>
              </a:rPr>
              <a:t>-making </a:t>
            </a:r>
            <a:endParaRPr lang="en-US" sz="2800" dirty="0" smtClean="0">
              <a:latin typeface="Times New Roman"/>
              <a:ea typeface="+mn-ea"/>
              <a:cs typeface="Times New Roman"/>
            </a:endParaRPr>
          </a:p>
          <a:p>
            <a:pPr marL="1371600" lvl="2" indent="-457200" eaLnBrk="1" fontAlgn="auto" hangingPunct="1">
              <a:spcAft>
                <a:spcPts val="0"/>
              </a:spcAft>
              <a:buFont typeface="Arial" pitchFamily="-107" charset="0"/>
              <a:buNone/>
              <a:defRPr/>
            </a:pPr>
            <a:r>
              <a:rPr lang="en-US" sz="2800" i="1" dirty="0" smtClean="0">
                <a:latin typeface="Times New Roman"/>
                <a:ea typeface="+mn-ea"/>
                <a:cs typeface="Times New Roman"/>
              </a:rPr>
              <a:t>			Give </a:t>
            </a:r>
            <a:r>
              <a:rPr lang="en-US" sz="2800" i="1" u="sng" dirty="0" smtClean="0">
                <a:solidFill>
                  <a:srgbClr val="FFFF00"/>
                </a:solidFill>
                <a:latin typeface="Times New Roman"/>
                <a:ea typeface="+mn-ea"/>
                <a:cs typeface="Times New Roman"/>
              </a:rPr>
              <a:t>them </a:t>
            </a:r>
            <a:r>
              <a:rPr lang="en-US" sz="2800" i="1" dirty="0">
                <a:latin typeface="Times New Roman"/>
                <a:ea typeface="+mn-ea"/>
                <a:cs typeface="Times New Roman"/>
              </a:rPr>
              <a:t>the</a:t>
            </a:r>
            <a:r>
              <a:rPr lang="en-US" sz="2800" i="1" dirty="0" smtClean="0">
                <a:latin typeface="Times New Roman"/>
                <a:ea typeface="+mn-ea"/>
                <a:cs typeface="Times New Roman"/>
              </a:rPr>
              <a:t> </a:t>
            </a:r>
            <a:r>
              <a:rPr lang="en-US" sz="2800" i="1" dirty="0" smtClean="0">
                <a:solidFill>
                  <a:srgbClr val="FFFF66"/>
                </a:solidFill>
                <a:latin typeface="Times New Roman"/>
                <a:ea typeface="+mn-ea"/>
                <a:cs typeface="Times New Roman"/>
              </a:rPr>
              <a:t>power</a:t>
            </a:r>
            <a:endParaRPr lang="en-US" sz="2800" dirty="0">
              <a:solidFill>
                <a:srgbClr val="FFFF66"/>
              </a:solidFill>
              <a:latin typeface="Times New Roman"/>
              <a:ea typeface="+mn-ea"/>
              <a:cs typeface="Times New Roman"/>
            </a:endParaRPr>
          </a:p>
        </p:txBody>
      </p:sp>
      <p:sp>
        <p:nvSpPr>
          <p:cNvPr id="5" name="Date Placeholder 3"/>
          <p:cNvSpPr>
            <a:spLocks noGrp="1"/>
          </p:cNvSpPr>
          <p:nvPr>
            <p:ph type="dt" sz="quarter" idx="10"/>
          </p:nvPr>
        </p:nvSpPr>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6"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7" name="Slide Number Placeholder 5"/>
          <p:cNvSpPr>
            <a:spLocks noGrp="1"/>
          </p:cNvSpPr>
          <p:nvPr>
            <p:ph type="sldNum" sz="quarter" idx="12"/>
          </p:nvPr>
        </p:nvSpPr>
        <p:spPr/>
        <p:txBody>
          <a:bodyPr/>
          <a:lstStyle/>
          <a:p>
            <a:pPr>
              <a:defRPr/>
            </a:pPr>
            <a:fld id="{5A9EBD2C-9D26-C94D-A3E4-1D1815E81194}" type="slidenum">
              <a:rPr lang="en-US">
                <a:latin typeface="Times New Roman"/>
                <a:cs typeface="Times New Roman"/>
              </a:rPr>
              <a:pPr>
                <a:defRPr/>
              </a:pPr>
              <a:t>33</a:t>
            </a:fld>
            <a:endParaRPr lang="en-US">
              <a:latin typeface="Times New Roman"/>
              <a:cs typeface="Times New Roman"/>
            </a:endParaRPr>
          </a:p>
        </p:txBody>
      </p:sp>
      <p:sp>
        <p:nvSpPr>
          <p:cNvPr id="61447"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0" y="228600"/>
            <a:ext cx="9144000" cy="1143000"/>
          </a:xfrm>
        </p:spPr>
        <p:txBody>
          <a:bodyPr wrap="square" numCol="1" anchorCtr="0" compatLnSpc="1">
            <a:prstTxWarp prst="textNoShape">
              <a:avLst/>
            </a:prstTxWarp>
            <a:noAutofit/>
          </a:bodyPr>
          <a:lstStyle/>
          <a:p>
            <a:pPr eaLnBrk="1" hangingPunct="1">
              <a:defRPr/>
            </a:pPr>
            <a:r>
              <a:rPr lang="en-US" sz="4000" dirty="0" smtClean="0">
                <a:solidFill>
                  <a:srgbClr val="FFFF00"/>
                </a:solidFill>
                <a:effectLst>
                  <a:outerShdw blurRad="38100" dist="38100" dir="2700000" algn="tl">
                    <a:srgbClr val="0064E2"/>
                  </a:outerShdw>
                </a:effectLst>
                <a:latin typeface="Times New Roman"/>
                <a:cs typeface="Times New Roman"/>
              </a:rPr>
              <a:t>Go On and DO Music Without Us!</a:t>
            </a:r>
            <a:br>
              <a:rPr lang="en-US" sz="4000" dirty="0" smtClean="0">
                <a:solidFill>
                  <a:srgbClr val="FFFF00"/>
                </a:solidFill>
                <a:effectLst>
                  <a:outerShdw blurRad="38100" dist="38100" dir="2700000" algn="tl">
                    <a:srgbClr val="0064E2"/>
                  </a:outerShdw>
                </a:effectLst>
                <a:latin typeface="Times New Roman"/>
                <a:cs typeface="Times New Roman"/>
              </a:rPr>
            </a:br>
            <a:r>
              <a:rPr lang="en-US" sz="4000" dirty="0" smtClean="0">
                <a:effectLst>
                  <a:outerShdw blurRad="38100" dist="38100" dir="2700000" algn="tl">
                    <a:srgbClr val="0064E2"/>
                  </a:outerShdw>
                </a:effectLst>
                <a:latin typeface="Times New Roman"/>
                <a:cs typeface="Times New Roman"/>
              </a:rPr>
              <a:t>Cleveland </a:t>
            </a:r>
            <a:r>
              <a:rPr lang="en-US" sz="4000" dirty="0" err="1" smtClean="0">
                <a:effectLst>
                  <a:outerShdw blurRad="38100" dist="38100" dir="2700000" algn="tl">
                    <a:srgbClr val="0064E2"/>
                  </a:outerShdw>
                </a:effectLst>
                <a:latin typeface="Times New Roman"/>
                <a:cs typeface="Times New Roman"/>
              </a:rPr>
              <a:t>Hgts</a:t>
            </a:r>
            <a:r>
              <a:rPr lang="en-US" sz="4000" dirty="0" smtClean="0">
                <a:effectLst>
                  <a:outerShdw blurRad="38100" dist="38100" dir="2700000" algn="tl">
                    <a:srgbClr val="0064E2"/>
                  </a:outerShdw>
                </a:effectLst>
                <a:latin typeface="Times New Roman"/>
                <a:cs typeface="Times New Roman"/>
              </a:rPr>
              <a:t> HS Gospel Choir</a:t>
            </a:r>
            <a:endParaRPr lang="en-US" sz="4000" dirty="0">
              <a:effectLst>
                <a:outerShdw blurRad="38100" dist="38100" dir="2700000" algn="tl">
                  <a:srgbClr val="0064E2"/>
                </a:outerShdw>
              </a:effectLst>
              <a:latin typeface="Times New Roman"/>
              <a:cs typeface="Times New Roman"/>
            </a:endParaRPr>
          </a:p>
        </p:txBody>
      </p:sp>
      <p:sp>
        <p:nvSpPr>
          <p:cNvPr id="63491" name="Date Placeholder 3"/>
          <p:cNvSpPr>
            <a:spLocks noGrp="1"/>
          </p:cNvSpPr>
          <p:nvPr>
            <p:ph type="dt" sz="quarter" idx="10"/>
          </p:nvPr>
        </p:nvSpPr>
        <p:spPr bwMode="auto">
          <a:xfrm>
            <a:off x="4953000" y="6356350"/>
            <a:ext cx="3751263" cy="365125"/>
          </a:xfrm>
          <a:noFill/>
          <a:ln>
            <a:miter lim="800000"/>
            <a:headEnd/>
            <a:tailEnd/>
          </a:ln>
        </p:spPr>
        <p:txBody>
          <a:bodyPr wrap="square" numCol="1" anchorCtr="0" compatLnSpc="1">
            <a:prstTxWarp prst="textNoShape">
              <a:avLst/>
            </a:prstTxWarp>
          </a:bodyPr>
          <a:lstStyle/>
          <a:p>
            <a:r>
              <a:rPr lang="en-US" dirty="0" smtClean="0"/>
              <a:t>September 30, 2013</a:t>
            </a:r>
          </a:p>
          <a:p>
            <a:endParaRPr lang="en-US" dirty="0" smtClean="0">
              <a:solidFill>
                <a:srgbClr val="FFFF66"/>
              </a:solidFill>
              <a:latin typeface="Arial" charset="0"/>
              <a:ea typeface="ＭＳ Ｐゴシック" charset="-128"/>
              <a:cs typeface="ＭＳ Ｐゴシック" charset="-128"/>
            </a:endParaRPr>
          </a:p>
        </p:txBody>
      </p:sp>
      <p:sp>
        <p:nvSpPr>
          <p:cNvPr id="6" name="Footer Placeholder 4"/>
          <p:cNvSpPr>
            <a:spLocks noGrp="1"/>
          </p:cNvSpPr>
          <p:nvPr>
            <p:ph type="ftr" sz="quarter" idx="11"/>
          </p:nvPr>
        </p:nvSpPr>
        <p:spPr/>
        <p:txBody>
          <a:bodyPr/>
          <a:lstStyle/>
          <a:p>
            <a:pPr>
              <a:defRPr/>
            </a:pPr>
            <a:r>
              <a:rPr lang="en-US" dirty="0" smtClean="0"/>
              <a:t>musiceducationconsultants.net/KCOMTEP2013</a:t>
            </a:r>
            <a:endParaRPr lang="en-US" dirty="0"/>
          </a:p>
        </p:txBody>
      </p:sp>
      <p:sp>
        <p:nvSpPr>
          <p:cNvPr id="7" name="Slide Number Placeholder 5"/>
          <p:cNvSpPr>
            <a:spLocks noGrp="1"/>
          </p:cNvSpPr>
          <p:nvPr>
            <p:ph type="sldNum" sz="quarter" idx="12"/>
          </p:nvPr>
        </p:nvSpPr>
        <p:spPr/>
        <p:txBody>
          <a:bodyPr/>
          <a:lstStyle/>
          <a:p>
            <a:pPr>
              <a:defRPr/>
            </a:pPr>
            <a:fld id="{4791E73F-6825-9347-A5E4-BC239C15B26E}" type="slidenum">
              <a:rPr lang="en-US"/>
              <a:pPr>
                <a:defRPr/>
              </a:pPr>
              <a:t>34</a:t>
            </a:fld>
            <a:endParaRPr lang="en-US"/>
          </a:p>
        </p:txBody>
      </p:sp>
      <p:sp>
        <p:nvSpPr>
          <p:cNvPr id="63494"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pic>
        <p:nvPicPr>
          <p:cNvPr id="8" name="Gospel Choir.mp4">
            <a:hlinkClick r:id="" action="ppaction://media"/>
          </p:cNvPr>
          <p:cNvPicPr/>
          <p:nvPr>
            <a:videoFile r:link="rId1"/>
          </p:nvPr>
        </p:nvPicPr>
        <p:blipFill>
          <a:blip r:embed="rId4"/>
          <a:stretch>
            <a:fillRect/>
          </a:stretch>
        </p:blipFill>
        <p:spPr>
          <a:xfrm>
            <a:off x="0" y="1600200"/>
            <a:ext cx="9144000" cy="47244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childTnLst>
        </p:cTn>
      </p:par>
    </p:tnLst>
  </p:timing>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381000" y="304800"/>
            <a:ext cx="8458200" cy="1143000"/>
          </a:xfrm>
        </p:spPr>
        <p:txBody>
          <a:bodyPr wrap="square" numCol="1" anchorCtr="0" compatLnSpc="1">
            <a:prstTxWarp prst="textNoShape">
              <a:avLst/>
            </a:prstTxWarp>
            <a:noAutofit/>
          </a:bodyPr>
          <a:lstStyle/>
          <a:p>
            <a:pPr eaLnBrk="1" hangingPunct="1">
              <a:defRPr/>
            </a:pPr>
            <a:r>
              <a:rPr lang="en-US" sz="4000" dirty="0" smtClean="0">
                <a:effectLst>
                  <a:outerShdw blurRad="38100" dist="38100" dir="2700000" algn="tl">
                    <a:srgbClr val="0064E2"/>
                  </a:outerShdw>
                </a:effectLst>
                <a:latin typeface="Times New Roman"/>
                <a:cs typeface="Times New Roman"/>
              </a:rPr>
              <a:t>3. Ideas to </a:t>
            </a:r>
            <a:r>
              <a:rPr lang="en-US" sz="4000" dirty="0" smtClean="0">
                <a:solidFill>
                  <a:srgbClr val="FFFF66"/>
                </a:solidFill>
                <a:effectLst>
                  <a:outerShdw blurRad="38100" dist="38100" dir="2700000" algn="tl">
                    <a:srgbClr val="0064E2"/>
                  </a:outerShdw>
                </a:effectLst>
                <a:latin typeface="Times New Roman"/>
                <a:cs typeface="Times New Roman"/>
              </a:rPr>
              <a:t>Acknowledge and Honor ALL Musical Values</a:t>
            </a:r>
          </a:p>
        </p:txBody>
      </p:sp>
      <p:sp>
        <p:nvSpPr>
          <p:cNvPr id="31748" name="Rectangle 4"/>
          <p:cNvSpPr>
            <a:spLocks noGrp="1" noChangeArrowheads="1"/>
          </p:cNvSpPr>
          <p:nvPr>
            <p:ph idx="1"/>
          </p:nvPr>
        </p:nvSpPr>
        <p:spPr>
          <a:xfrm>
            <a:off x="228600" y="2286000"/>
            <a:ext cx="8686800" cy="2057400"/>
          </a:xfrm>
        </p:spPr>
        <p:txBody>
          <a:bodyPr>
            <a:normAutofit/>
          </a:bodyPr>
          <a:lstStyle/>
          <a:p>
            <a:pPr marL="609600" indent="-609600" eaLnBrk="1" fontAlgn="auto" hangingPunct="1">
              <a:spcAft>
                <a:spcPts val="0"/>
              </a:spcAft>
              <a:buFont typeface="Arial" pitchFamily="-107" charset="0"/>
              <a:buNone/>
              <a:defRPr/>
            </a:pPr>
            <a:r>
              <a:rPr lang="en-US" sz="4000" dirty="0">
                <a:latin typeface="Times New Roman"/>
                <a:ea typeface="+mn-ea"/>
                <a:cs typeface="Times New Roman"/>
              </a:rPr>
              <a:t>Marcia’s </a:t>
            </a:r>
            <a:r>
              <a:rPr lang="en-US" sz="4000" i="1" dirty="0">
                <a:solidFill>
                  <a:srgbClr val="FFFF66"/>
                </a:solidFill>
                <a:latin typeface="Times New Roman"/>
                <a:ea typeface="+mn-ea"/>
                <a:cs typeface="Times New Roman"/>
              </a:rPr>
              <a:t>GINZU</a:t>
            </a:r>
            <a:r>
              <a:rPr lang="en-US" sz="4000" dirty="0">
                <a:latin typeface="Times New Roman"/>
                <a:ea typeface="+mn-ea"/>
                <a:cs typeface="Times New Roman"/>
              </a:rPr>
              <a:t> Philosophy</a:t>
            </a:r>
            <a:r>
              <a:rPr lang="en-US" sz="4000" dirty="0" smtClean="0">
                <a:latin typeface="Times New Roman"/>
                <a:ea typeface="+mn-ea"/>
                <a:cs typeface="Times New Roman"/>
              </a:rPr>
              <a:t>:</a:t>
            </a:r>
          </a:p>
          <a:p>
            <a:pPr marL="609600" indent="-609600" eaLnBrk="1" fontAlgn="auto" hangingPunct="1">
              <a:spcAft>
                <a:spcPts val="0"/>
              </a:spcAft>
              <a:buFont typeface="Arial" pitchFamily="-107" charset="0"/>
              <a:buNone/>
              <a:defRPr/>
            </a:pPr>
            <a:r>
              <a:rPr lang="en-US" sz="4000" dirty="0">
                <a:latin typeface="Times New Roman"/>
                <a:ea typeface="+mn-ea"/>
                <a:cs typeface="Times New Roman"/>
              </a:rPr>
              <a:t>			MOZART is My Favorite. . .</a:t>
            </a:r>
            <a:endParaRPr lang="en-US" sz="4000" dirty="0" smtClean="0">
              <a:latin typeface="Times New Roman"/>
              <a:ea typeface="+mn-ea"/>
              <a:cs typeface="Times New Roman"/>
            </a:endParaRPr>
          </a:p>
          <a:p>
            <a:pPr marL="609600" indent="-609600" algn="r" eaLnBrk="1" fontAlgn="auto" hangingPunct="1">
              <a:spcAft>
                <a:spcPts val="0"/>
              </a:spcAft>
              <a:buFont typeface="Arial" pitchFamily="-107" charset="0"/>
              <a:buNone/>
              <a:defRPr/>
            </a:pPr>
            <a:endParaRPr lang="en-US" sz="4000" dirty="0" smtClean="0">
              <a:latin typeface="Times New Roman"/>
              <a:ea typeface="+mn-ea"/>
              <a:cs typeface="Times New Roman"/>
            </a:endParaRPr>
          </a:p>
          <a:p>
            <a:pPr marL="1371600" lvl="2" indent="-457200" eaLnBrk="1" fontAlgn="auto" hangingPunct="1">
              <a:spcAft>
                <a:spcPts val="0"/>
              </a:spcAft>
              <a:buFont typeface="Arial" pitchFamily="-107" charset="0"/>
              <a:buNone/>
              <a:defRPr/>
            </a:pPr>
            <a:endParaRPr lang="en-US" sz="4000" dirty="0">
              <a:latin typeface="Times New Roman"/>
              <a:ea typeface="+mn-ea"/>
              <a:cs typeface="Times New Roman"/>
            </a:endParaRPr>
          </a:p>
        </p:txBody>
      </p:sp>
      <p:sp>
        <p:nvSpPr>
          <p:cNvPr id="6" name="Date Placeholder 3"/>
          <p:cNvSpPr>
            <a:spLocks noGrp="1"/>
          </p:cNvSpPr>
          <p:nvPr>
            <p:ph type="dt" sz="quarter" idx="10"/>
          </p:nvPr>
        </p:nvSpPr>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7"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8" name="Slide Number Placeholder 5"/>
          <p:cNvSpPr>
            <a:spLocks noGrp="1"/>
          </p:cNvSpPr>
          <p:nvPr>
            <p:ph type="sldNum" sz="quarter" idx="12"/>
          </p:nvPr>
        </p:nvSpPr>
        <p:spPr/>
        <p:txBody>
          <a:bodyPr/>
          <a:lstStyle/>
          <a:p>
            <a:pPr>
              <a:defRPr/>
            </a:pPr>
            <a:fld id="{DDDCF583-938C-D345-B42C-3F8001E592AA}" type="slidenum">
              <a:rPr lang="en-US">
                <a:latin typeface="Times New Roman"/>
                <a:cs typeface="Times New Roman"/>
              </a:rPr>
              <a:pPr>
                <a:defRPr/>
              </a:pPr>
              <a:t>35</a:t>
            </a:fld>
            <a:endParaRPr lang="en-US">
              <a:latin typeface="Times New Roman"/>
              <a:cs typeface="Times New Roman"/>
            </a:endParaRPr>
          </a:p>
        </p:txBody>
      </p:sp>
      <p:sp>
        <p:nvSpPr>
          <p:cNvPr id="65543" name="Rectangle 3"/>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
        <p:nvSpPr>
          <p:cNvPr id="31750" name="Rectangle 6"/>
          <p:cNvSpPr>
            <a:spLocks noChangeArrowheads="1"/>
          </p:cNvSpPr>
          <p:nvPr/>
        </p:nvSpPr>
        <p:spPr bwMode="auto">
          <a:xfrm>
            <a:off x="685800" y="4800600"/>
            <a:ext cx="8320808" cy="707886"/>
          </a:xfrm>
          <a:prstGeom prst="rect">
            <a:avLst/>
          </a:prstGeom>
          <a:noFill/>
          <a:ln w="9525">
            <a:noFill/>
            <a:miter lim="800000"/>
            <a:headEnd/>
            <a:tailEnd/>
          </a:ln>
        </p:spPr>
        <p:txBody>
          <a:bodyPr wrap="none">
            <a:prstTxWarp prst="textNoShape">
              <a:avLst/>
            </a:prstTxWarp>
            <a:spAutoFit/>
          </a:bodyPr>
          <a:lstStyle/>
          <a:p>
            <a:r>
              <a:rPr lang="en-US" sz="4000">
                <a:latin typeface="Times New Roman"/>
                <a:cs typeface="Times New Roman"/>
              </a:rPr>
              <a:t>BUT WAIT!  . . .THERE’S </a:t>
            </a:r>
            <a:r>
              <a:rPr lang="en-US" sz="4000" i="1">
                <a:solidFill>
                  <a:srgbClr val="FFFF66"/>
                </a:solidFill>
                <a:latin typeface="Times New Roman"/>
                <a:cs typeface="Times New Roman"/>
              </a:rPr>
              <a:t>MORE!!!!!</a:t>
            </a:r>
            <a:endParaRPr lang="en-US" sz="4400" i="1">
              <a:solidFill>
                <a:srgbClr val="FFFF66"/>
              </a:solidFill>
              <a:latin typeface="Times New Roman"/>
              <a:cs typeface="Times New Roman"/>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1750"/>
                                        </p:tgtEl>
                                        <p:attrNameLst>
                                          <p:attrName>style.visibility</p:attrName>
                                        </p:attrNameLst>
                                      </p:cBhvr>
                                      <p:to>
                                        <p:strVal val="visible"/>
                                      </p:to>
                                    </p:set>
                                    <p:animEffect transition="in" filter="circle(in)">
                                      <p:cBhvr>
                                        <p:cTn id="7" dur="1000"/>
                                        <p:tgtEl>
                                          <p:spTgt spid="317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50" grpId="0"/>
    </p:bldLst>
  </p:timing>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304800" y="228600"/>
            <a:ext cx="8458200" cy="1143000"/>
          </a:xfrm>
        </p:spPr>
        <p:txBody>
          <a:bodyPr wrap="square" numCol="1" anchorCtr="0" compatLnSpc="1">
            <a:prstTxWarp prst="textNoShape">
              <a:avLst/>
            </a:prstTxWarp>
            <a:noAutofit/>
          </a:bodyPr>
          <a:lstStyle/>
          <a:p>
            <a:pPr eaLnBrk="1" hangingPunct="1">
              <a:defRPr/>
            </a:pPr>
            <a:r>
              <a:rPr lang="en-US" sz="4000" dirty="0" smtClean="0">
                <a:effectLst>
                  <a:outerShdw blurRad="38100" dist="38100" dir="2700000" algn="tl">
                    <a:srgbClr val="0064E2"/>
                  </a:outerShdw>
                </a:effectLst>
                <a:latin typeface="Times New Roman"/>
                <a:cs typeface="Times New Roman"/>
              </a:rPr>
              <a:t>3. Ideas to </a:t>
            </a:r>
            <a:r>
              <a:rPr lang="en-US" sz="4000" dirty="0" smtClean="0">
                <a:solidFill>
                  <a:srgbClr val="FFFF66"/>
                </a:solidFill>
                <a:effectLst>
                  <a:outerShdw blurRad="38100" dist="38100" dir="2700000" algn="tl">
                    <a:srgbClr val="0064E2"/>
                  </a:outerShdw>
                </a:effectLst>
                <a:latin typeface="Times New Roman"/>
                <a:cs typeface="Times New Roman"/>
              </a:rPr>
              <a:t>Acknowledge and Honor ALL Musical Values</a:t>
            </a:r>
            <a:endParaRPr lang="en-US" sz="4000" dirty="0" smtClean="0">
              <a:effectLst>
                <a:outerShdw blurRad="38100" dist="38100" dir="2700000" algn="tl">
                  <a:srgbClr val="0064E2"/>
                </a:outerShdw>
              </a:effectLst>
              <a:latin typeface="Times New Roman"/>
              <a:cs typeface="Times New Roman"/>
            </a:endParaRPr>
          </a:p>
        </p:txBody>
      </p:sp>
      <p:sp>
        <p:nvSpPr>
          <p:cNvPr id="32772" name="Rectangle 4"/>
          <p:cNvSpPr>
            <a:spLocks noGrp="1" noChangeArrowheads="1"/>
          </p:cNvSpPr>
          <p:nvPr>
            <p:ph idx="1"/>
          </p:nvPr>
        </p:nvSpPr>
        <p:spPr>
          <a:xfrm>
            <a:off x="0" y="1676400"/>
            <a:ext cx="9144000" cy="3124200"/>
          </a:xfrm>
        </p:spPr>
        <p:txBody>
          <a:bodyPr/>
          <a:lstStyle/>
          <a:p>
            <a:pPr marL="609600" indent="-609600" eaLnBrk="1" fontAlgn="auto" hangingPunct="1">
              <a:lnSpc>
                <a:spcPct val="90000"/>
              </a:lnSpc>
              <a:spcAft>
                <a:spcPts val="0"/>
              </a:spcAft>
              <a:buFont typeface="Arial" pitchFamily="-107" charset="0"/>
              <a:buAutoNum type="alphaUcPeriod"/>
              <a:defRPr/>
            </a:pPr>
            <a:r>
              <a:rPr lang="en-US" sz="2800" dirty="0" smtClean="0">
                <a:latin typeface="Times New Roman"/>
                <a:ea typeface="+mn-ea"/>
                <a:cs typeface="Times New Roman"/>
              </a:rPr>
              <a:t>Music Tech </a:t>
            </a:r>
            <a:r>
              <a:rPr lang="en-US" sz="2800" i="1" dirty="0" smtClean="0">
                <a:latin typeface="Times New Roman"/>
                <a:ea typeface="+mn-ea"/>
                <a:cs typeface="Times New Roman"/>
              </a:rPr>
              <a:t>(</a:t>
            </a:r>
            <a:r>
              <a:rPr lang="en-US" sz="2800" i="1" dirty="0">
                <a:latin typeface="Times New Roman"/>
                <a:ea typeface="+mn-ea"/>
                <a:cs typeface="Times New Roman"/>
              </a:rPr>
              <a:t>YIKES! What do I do with THIS!!!!!)</a:t>
            </a:r>
            <a:endParaRPr lang="en-US" sz="2800" dirty="0">
              <a:latin typeface="Times New Roman"/>
              <a:ea typeface="+mn-ea"/>
              <a:cs typeface="Times New Roman"/>
            </a:endParaRPr>
          </a:p>
          <a:p>
            <a:pPr marL="990600" lvl="1" indent="-533400" eaLnBrk="1" fontAlgn="auto" hangingPunct="1">
              <a:lnSpc>
                <a:spcPct val="90000"/>
              </a:lnSpc>
              <a:spcAft>
                <a:spcPts val="0"/>
              </a:spcAft>
              <a:buFont typeface="Arial" pitchFamily="-107" charset="0"/>
              <a:buNone/>
              <a:defRPr/>
            </a:pPr>
            <a:endParaRPr lang="en-US" sz="3200" dirty="0">
              <a:latin typeface="Times New Roman"/>
              <a:ea typeface="+mn-ea"/>
              <a:cs typeface="Times New Roman"/>
            </a:endParaRPr>
          </a:p>
          <a:p>
            <a:pPr marL="990600" lvl="1" indent="-533400" eaLnBrk="1" fontAlgn="auto" hangingPunct="1">
              <a:lnSpc>
                <a:spcPct val="90000"/>
              </a:lnSpc>
              <a:spcAft>
                <a:spcPts val="0"/>
              </a:spcAft>
              <a:buFont typeface="Arial" pitchFamily="-107" charset="0"/>
              <a:buNone/>
              <a:defRPr/>
            </a:pPr>
            <a:r>
              <a:rPr lang="en-US" sz="3200" dirty="0">
                <a:latin typeface="Times New Roman"/>
                <a:ea typeface="+mn-ea"/>
                <a:cs typeface="Times New Roman"/>
              </a:rPr>
              <a:t>					</a:t>
            </a:r>
            <a:endParaRPr lang="en-US" sz="3200" i="1" dirty="0">
              <a:latin typeface="Times New Roman"/>
              <a:ea typeface="+mn-ea"/>
              <a:cs typeface="Times New Roman"/>
            </a:endParaRPr>
          </a:p>
          <a:p>
            <a:pPr marL="1371600" lvl="2" indent="-457200" eaLnBrk="1" fontAlgn="auto" hangingPunct="1">
              <a:lnSpc>
                <a:spcPct val="90000"/>
              </a:lnSpc>
              <a:spcAft>
                <a:spcPts val="0"/>
              </a:spcAft>
              <a:buFont typeface="Arial" pitchFamily="-107" charset="0"/>
              <a:buNone/>
              <a:defRPr/>
            </a:pPr>
            <a:endParaRPr lang="en-US" sz="3200" dirty="0">
              <a:latin typeface="Times New Roman"/>
              <a:ea typeface="+mn-ea"/>
              <a:cs typeface="Times New Roman"/>
            </a:endParaRPr>
          </a:p>
        </p:txBody>
      </p:sp>
      <p:sp>
        <p:nvSpPr>
          <p:cNvPr id="6" name="Date Placeholder 3"/>
          <p:cNvSpPr>
            <a:spLocks noGrp="1"/>
          </p:cNvSpPr>
          <p:nvPr>
            <p:ph type="dt" sz="quarter" idx="10"/>
          </p:nvPr>
        </p:nvSpPr>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7"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8" name="Slide Number Placeholder 5"/>
          <p:cNvSpPr>
            <a:spLocks noGrp="1"/>
          </p:cNvSpPr>
          <p:nvPr>
            <p:ph type="sldNum" sz="quarter" idx="12"/>
          </p:nvPr>
        </p:nvSpPr>
        <p:spPr/>
        <p:txBody>
          <a:bodyPr/>
          <a:lstStyle/>
          <a:p>
            <a:pPr>
              <a:defRPr/>
            </a:pPr>
            <a:fld id="{A8764CE4-107D-A84F-A0E0-DB0D566EC1D4}" type="slidenum">
              <a:rPr lang="en-US">
                <a:latin typeface="Times New Roman"/>
                <a:cs typeface="Times New Roman"/>
              </a:rPr>
              <a:pPr>
                <a:defRPr/>
              </a:pPr>
              <a:t>36</a:t>
            </a:fld>
            <a:endParaRPr lang="en-US">
              <a:latin typeface="Times New Roman"/>
              <a:cs typeface="Times New Roman"/>
            </a:endParaRPr>
          </a:p>
        </p:txBody>
      </p:sp>
      <p:sp>
        <p:nvSpPr>
          <p:cNvPr id="67591" name="Rectangle 3"/>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pic>
        <p:nvPicPr>
          <p:cNvPr id="67592" name="Picture 8" descr="RR Crossing.jpg"/>
          <p:cNvPicPr>
            <a:picLocks noChangeAspect="1"/>
          </p:cNvPicPr>
          <p:nvPr/>
        </p:nvPicPr>
        <p:blipFill>
          <a:blip r:embed="rId3"/>
          <a:srcRect/>
          <a:stretch>
            <a:fillRect/>
          </a:stretch>
        </p:blipFill>
        <p:spPr bwMode="auto">
          <a:xfrm>
            <a:off x="1447800" y="2209800"/>
            <a:ext cx="6248400" cy="4149725"/>
          </a:xfrm>
          <a:prstGeom prst="rect">
            <a:avLst/>
          </a:prstGeom>
          <a:noFill/>
          <a:ln w="9525">
            <a:noFill/>
            <a:miter lim="800000"/>
            <a:headEnd/>
            <a:tailEnd/>
          </a:ln>
        </p:spPr>
      </p:pic>
      <p:pic>
        <p:nvPicPr>
          <p:cNvPr id="67593" name="Picture 9" descr="stop-look-listen3.gif"/>
          <p:cNvPicPr>
            <a:picLocks noChangeAspect="1"/>
          </p:cNvPicPr>
          <p:nvPr/>
        </p:nvPicPr>
        <p:blipFill>
          <a:blip r:embed="rId4"/>
          <a:srcRect/>
          <a:stretch>
            <a:fillRect/>
          </a:stretch>
        </p:blipFill>
        <p:spPr bwMode="auto">
          <a:xfrm>
            <a:off x="3429000" y="2895600"/>
            <a:ext cx="2286000" cy="29591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304800" y="228600"/>
            <a:ext cx="8458200" cy="1143000"/>
          </a:xfrm>
        </p:spPr>
        <p:txBody>
          <a:bodyPr wrap="square" numCol="1" anchorCtr="0" compatLnSpc="1">
            <a:prstTxWarp prst="textNoShape">
              <a:avLst/>
            </a:prstTxWarp>
            <a:noAutofit/>
          </a:bodyPr>
          <a:lstStyle/>
          <a:p>
            <a:pPr eaLnBrk="1" hangingPunct="1">
              <a:defRPr/>
            </a:pPr>
            <a:r>
              <a:rPr lang="en-US" sz="4000" dirty="0" smtClean="0">
                <a:effectLst>
                  <a:outerShdw blurRad="38100" dist="38100" dir="2700000" algn="tl">
                    <a:srgbClr val="0064E2"/>
                  </a:outerShdw>
                </a:effectLst>
                <a:latin typeface="Times New Roman"/>
                <a:cs typeface="Times New Roman"/>
              </a:rPr>
              <a:t>3. Ideas to </a:t>
            </a:r>
            <a:r>
              <a:rPr lang="en-US" sz="4000" dirty="0" smtClean="0">
                <a:solidFill>
                  <a:srgbClr val="FFFF66"/>
                </a:solidFill>
                <a:effectLst>
                  <a:outerShdw blurRad="38100" dist="38100" dir="2700000" algn="tl">
                    <a:srgbClr val="0064E2"/>
                  </a:outerShdw>
                </a:effectLst>
                <a:latin typeface="Times New Roman"/>
                <a:cs typeface="Times New Roman"/>
              </a:rPr>
              <a:t>Acknowledge and Honor ALL Musical Values</a:t>
            </a:r>
            <a:endParaRPr lang="en-US" sz="4000" dirty="0" smtClean="0">
              <a:effectLst>
                <a:outerShdw blurRad="38100" dist="38100" dir="2700000" algn="tl">
                  <a:srgbClr val="0064E2"/>
                </a:outerShdw>
              </a:effectLst>
              <a:latin typeface="Times New Roman"/>
              <a:cs typeface="Times New Roman"/>
            </a:endParaRPr>
          </a:p>
        </p:txBody>
      </p:sp>
      <p:sp>
        <p:nvSpPr>
          <p:cNvPr id="32772" name="Rectangle 4"/>
          <p:cNvSpPr>
            <a:spLocks noGrp="1" noChangeArrowheads="1"/>
          </p:cNvSpPr>
          <p:nvPr>
            <p:ph idx="1"/>
          </p:nvPr>
        </p:nvSpPr>
        <p:spPr>
          <a:xfrm>
            <a:off x="0" y="1676400"/>
            <a:ext cx="9144000" cy="3124200"/>
          </a:xfrm>
        </p:spPr>
        <p:txBody>
          <a:bodyPr/>
          <a:lstStyle/>
          <a:p>
            <a:pPr marL="609600" indent="-609600" eaLnBrk="1" fontAlgn="auto" hangingPunct="1">
              <a:lnSpc>
                <a:spcPct val="90000"/>
              </a:lnSpc>
              <a:spcAft>
                <a:spcPts val="0"/>
              </a:spcAft>
              <a:buFont typeface="Arial" pitchFamily="-107" charset="0"/>
              <a:buAutoNum type="alphaUcPeriod"/>
              <a:defRPr/>
            </a:pPr>
            <a:r>
              <a:rPr lang="en-US" sz="3200" dirty="0" smtClean="0">
                <a:latin typeface="Times New Roman"/>
                <a:ea typeface="+mn-ea"/>
                <a:cs typeface="Times New Roman"/>
              </a:rPr>
              <a:t>Answer: Whatever You (Or They) Want!</a:t>
            </a:r>
          </a:p>
          <a:p>
            <a:pPr marL="990600" lvl="1" indent="-533400" eaLnBrk="1" fontAlgn="auto" hangingPunct="1">
              <a:lnSpc>
                <a:spcPct val="90000"/>
              </a:lnSpc>
              <a:spcAft>
                <a:spcPts val="0"/>
              </a:spcAft>
              <a:buFont typeface="Arial" pitchFamily="-107" charset="0"/>
              <a:buNone/>
              <a:defRPr/>
            </a:pPr>
            <a:r>
              <a:rPr lang="en-US" sz="3200" dirty="0">
                <a:latin typeface="Times New Roman"/>
                <a:ea typeface="+mn-ea"/>
                <a:cs typeface="Times New Roman"/>
              </a:rPr>
              <a:t>					</a:t>
            </a:r>
            <a:endParaRPr lang="en-US" sz="3200" i="1" dirty="0">
              <a:latin typeface="Times New Roman"/>
              <a:ea typeface="+mn-ea"/>
              <a:cs typeface="Times New Roman"/>
            </a:endParaRPr>
          </a:p>
          <a:p>
            <a:pPr marL="1371600" lvl="2" indent="-457200" eaLnBrk="1" fontAlgn="auto" hangingPunct="1">
              <a:lnSpc>
                <a:spcPct val="90000"/>
              </a:lnSpc>
              <a:spcAft>
                <a:spcPts val="0"/>
              </a:spcAft>
              <a:buFont typeface="Arial" pitchFamily="-107" charset="0"/>
              <a:buNone/>
              <a:defRPr/>
            </a:pPr>
            <a:endParaRPr lang="en-US" sz="3200" dirty="0">
              <a:latin typeface="Times New Roman"/>
              <a:ea typeface="+mn-ea"/>
              <a:cs typeface="Times New Roman"/>
            </a:endParaRPr>
          </a:p>
        </p:txBody>
      </p:sp>
      <p:sp>
        <p:nvSpPr>
          <p:cNvPr id="6" name="Date Placeholder 3"/>
          <p:cNvSpPr>
            <a:spLocks noGrp="1"/>
          </p:cNvSpPr>
          <p:nvPr>
            <p:ph type="dt" sz="quarter" idx="10"/>
          </p:nvPr>
        </p:nvSpPr>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7"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8" name="Slide Number Placeholder 5"/>
          <p:cNvSpPr>
            <a:spLocks noGrp="1"/>
          </p:cNvSpPr>
          <p:nvPr>
            <p:ph type="sldNum" sz="quarter" idx="12"/>
          </p:nvPr>
        </p:nvSpPr>
        <p:spPr/>
        <p:txBody>
          <a:bodyPr/>
          <a:lstStyle/>
          <a:p>
            <a:pPr>
              <a:defRPr/>
            </a:pPr>
            <a:fld id="{A8764CE4-107D-A84F-A0E0-DB0D566EC1D4}" type="slidenum">
              <a:rPr lang="en-US">
                <a:latin typeface="Times New Roman"/>
                <a:cs typeface="Times New Roman"/>
              </a:rPr>
              <a:pPr>
                <a:defRPr/>
              </a:pPr>
              <a:t>37</a:t>
            </a:fld>
            <a:endParaRPr lang="en-US">
              <a:latin typeface="Times New Roman"/>
              <a:cs typeface="Times New Roman"/>
            </a:endParaRPr>
          </a:p>
        </p:txBody>
      </p:sp>
      <p:sp>
        <p:nvSpPr>
          <p:cNvPr id="67591" name="Rectangle 3"/>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pic>
        <p:nvPicPr>
          <p:cNvPr id="9" name="Isn't She Lovely Video.mp4">
            <a:hlinkClick r:id="" action="ppaction://media"/>
          </p:cNvPr>
          <p:cNvPicPr/>
          <p:nvPr>
            <a:videoFile r:link="rId1"/>
          </p:nvPr>
        </p:nvPicPr>
        <p:blipFill>
          <a:blip r:embed="rId4"/>
          <a:stretch>
            <a:fillRect/>
          </a:stretch>
        </p:blipFill>
        <p:spPr>
          <a:xfrm>
            <a:off x="1066800" y="2209800"/>
            <a:ext cx="6934200" cy="39624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p:cTn id="7" fill="hold" display="0">
                  <p:stCondLst>
                    <p:cond delay="indefinite"/>
                  </p:stCondLst>
                  <p:endCondLst>
                    <p:cond evt="onNext" delay="0">
                      <p:tgtEl>
                        <p:sldTgt/>
                      </p:tgtEl>
                    </p:cond>
                    <p:cond evt="onPrev" delay="0">
                      <p:tgtEl>
                        <p:sldTgt/>
                      </p:tgtEl>
                    </p:cond>
                  </p:endCondLst>
                </p:cTn>
                <p:tgtEl>
                  <p:spTgt spid="9"/>
                </p:tgtEl>
              </p:cMediaNode>
            </p:video>
          </p:childTnLst>
        </p:cTn>
      </p:par>
    </p:tnLst>
  </p:timing>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37890" name="Rectangle 2"/>
          <p:cNvSpPr>
            <a:spLocks noGrp="1" noChangeArrowheads="1"/>
          </p:cNvSpPr>
          <p:nvPr>
            <p:ph type="title"/>
          </p:nvPr>
        </p:nvSpPr>
        <p:spPr>
          <a:xfrm>
            <a:off x="304800" y="304800"/>
            <a:ext cx="8458200" cy="1143000"/>
          </a:xfrm>
        </p:spPr>
        <p:txBody>
          <a:bodyPr wrap="square" numCol="1" anchorCtr="0" compatLnSpc="1">
            <a:prstTxWarp prst="textNoShape">
              <a:avLst/>
            </a:prstTxWarp>
            <a:noAutofit/>
          </a:bodyPr>
          <a:lstStyle/>
          <a:p>
            <a:pPr eaLnBrk="1" hangingPunct="1">
              <a:defRPr/>
            </a:pPr>
            <a:r>
              <a:rPr lang="en-US" sz="4000" dirty="0" smtClean="0">
                <a:effectLst>
                  <a:outerShdw blurRad="38100" dist="38100" dir="2700000" algn="tl">
                    <a:srgbClr val="0064E2"/>
                  </a:outerShdw>
                </a:effectLst>
                <a:latin typeface="Times New Roman"/>
                <a:cs typeface="Times New Roman"/>
              </a:rPr>
              <a:t>3. Ideas to </a:t>
            </a:r>
            <a:r>
              <a:rPr lang="en-US" sz="4000" dirty="0" smtClean="0">
                <a:solidFill>
                  <a:srgbClr val="FFFF66"/>
                </a:solidFill>
                <a:effectLst>
                  <a:outerShdw blurRad="38100" dist="38100" dir="2700000" algn="tl">
                    <a:srgbClr val="0064E2"/>
                  </a:outerShdw>
                </a:effectLst>
                <a:latin typeface="Times New Roman"/>
                <a:cs typeface="Times New Roman"/>
              </a:rPr>
              <a:t>Acknowledge and Honor ALL Musical Values</a:t>
            </a:r>
            <a:endParaRPr lang="en-US" sz="4000" dirty="0" smtClean="0">
              <a:effectLst>
                <a:outerShdw blurRad="38100" dist="38100" dir="2700000" algn="tl">
                  <a:srgbClr val="0064E2"/>
                </a:outerShdw>
              </a:effectLst>
              <a:latin typeface="Times New Roman"/>
              <a:cs typeface="Times New Roman"/>
            </a:endParaRPr>
          </a:p>
        </p:txBody>
      </p:sp>
      <p:sp>
        <p:nvSpPr>
          <p:cNvPr id="37892" name="Rectangle 4"/>
          <p:cNvSpPr>
            <a:spLocks noGrp="1" noChangeArrowheads="1"/>
          </p:cNvSpPr>
          <p:nvPr>
            <p:ph idx="1"/>
          </p:nvPr>
        </p:nvSpPr>
        <p:spPr>
          <a:xfrm>
            <a:off x="228600" y="2286000"/>
            <a:ext cx="8686800" cy="3124200"/>
          </a:xfrm>
        </p:spPr>
        <p:txBody>
          <a:bodyPr/>
          <a:lstStyle/>
          <a:p>
            <a:pPr marL="609600" indent="-609600" eaLnBrk="1" fontAlgn="auto" hangingPunct="1">
              <a:spcAft>
                <a:spcPts val="0"/>
              </a:spcAft>
              <a:buFont typeface="Arial" pitchFamily="-107" charset="0"/>
              <a:buNone/>
              <a:defRPr/>
            </a:pPr>
            <a:r>
              <a:rPr lang="en-US" sz="2800" dirty="0">
                <a:latin typeface="Times New Roman"/>
                <a:ea typeface="+mn-ea"/>
                <a:cs typeface="Times New Roman"/>
              </a:rPr>
              <a:t>B.  De-</a:t>
            </a:r>
            <a:r>
              <a:rPr lang="en-US" sz="2800" dirty="0" err="1">
                <a:latin typeface="Times New Roman"/>
                <a:ea typeface="+mn-ea"/>
                <a:cs typeface="Times New Roman"/>
              </a:rPr>
              <a:t>mythalize</a:t>
            </a:r>
            <a:r>
              <a:rPr lang="en-US" sz="2800" dirty="0">
                <a:latin typeface="Times New Roman"/>
                <a:ea typeface="+mn-ea"/>
                <a:cs typeface="Times New Roman"/>
              </a:rPr>
              <a:t> “Classical Music” and Try</a:t>
            </a:r>
            <a:r>
              <a:rPr lang="en-US" sz="2800" dirty="0" smtClean="0">
                <a:latin typeface="Times New Roman"/>
                <a:ea typeface="+mn-ea"/>
                <a:cs typeface="Times New Roman"/>
              </a:rPr>
              <a:t>:</a:t>
            </a:r>
            <a:endParaRPr lang="en-US" sz="2800" i="1" dirty="0" smtClean="0">
              <a:latin typeface="Times New Roman"/>
              <a:ea typeface="+mn-ea"/>
              <a:cs typeface="Times New Roman"/>
            </a:endParaRPr>
          </a:p>
          <a:p>
            <a:pPr marL="609600" indent="-609600" eaLnBrk="1" fontAlgn="auto" hangingPunct="1">
              <a:lnSpc>
                <a:spcPct val="90000"/>
              </a:lnSpc>
              <a:spcAft>
                <a:spcPts val="0"/>
              </a:spcAft>
              <a:buFont typeface="Arial" pitchFamily="-107" charset="0"/>
              <a:buNone/>
              <a:defRPr/>
            </a:pPr>
            <a:r>
              <a:rPr lang="en-US" sz="2800" dirty="0">
                <a:latin typeface="Times New Roman"/>
                <a:ea typeface="+mn-ea"/>
                <a:cs typeface="Times New Roman"/>
              </a:rPr>
              <a:t>		Mariachi 	</a:t>
            </a:r>
            <a:r>
              <a:rPr lang="en-US" sz="2800" dirty="0" smtClean="0">
                <a:latin typeface="Times New Roman"/>
                <a:ea typeface="+mn-ea"/>
                <a:cs typeface="Times New Roman"/>
              </a:rPr>
              <a:t>		Gospel </a:t>
            </a:r>
            <a:r>
              <a:rPr lang="en-US" sz="2800" dirty="0">
                <a:latin typeface="Times New Roman"/>
                <a:ea typeface="+mn-ea"/>
                <a:cs typeface="Times New Roman"/>
              </a:rPr>
              <a:t>Music</a:t>
            </a:r>
          </a:p>
          <a:p>
            <a:pPr marL="609600" indent="-609600" eaLnBrk="1" fontAlgn="auto" hangingPunct="1">
              <a:lnSpc>
                <a:spcPct val="90000"/>
              </a:lnSpc>
              <a:spcAft>
                <a:spcPts val="0"/>
              </a:spcAft>
              <a:buFont typeface="Arial" pitchFamily="-107" charset="0"/>
              <a:buNone/>
              <a:defRPr/>
            </a:pPr>
            <a:r>
              <a:rPr lang="en-US" sz="2800" dirty="0">
                <a:latin typeface="Times New Roman"/>
                <a:ea typeface="+mn-ea"/>
                <a:cs typeface="Times New Roman"/>
              </a:rPr>
              <a:t>	</a:t>
            </a:r>
            <a:r>
              <a:rPr lang="en-US" sz="2800" dirty="0" smtClean="0">
                <a:latin typeface="Times New Roman"/>
                <a:ea typeface="+mn-ea"/>
                <a:cs typeface="Times New Roman"/>
              </a:rPr>
              <a:t>	</a:t>
            </a:r>
            <a:r>
              <a:rPr lang="en-US" sz="2800" dirty="0" smtClean="0">
                <a:latin typeface="Times New Roman"/>
                <a:cs typeface="Times New Roman"/>
              </a:rPr>
              <a:t>Dixieland</a:t>
            </a:r>
            <a:r>
              <a:rPr lang="en-US" sz="2800" dirty="0" smtClean="0">
                <a:latin typeface="Times New Roman"/>
                <a:ea typeface="+mn-ea"/>
                <a:cs typeface="Times New Roman"/>
              </a:rPr>
              <a:t>	</a:t>
            </a:r>
            <a:r>
              <a:rPr lang="en-US" sz="2800" dirty="0">
                <a:latin typeface="Times New Roman"/>
                <a:ea typeface="+mn-ea"/>
                <a:cs typeface="Times New Roman"/>
              </a:rPr>
              <a:t>	 </a:t>
            </a:r>
            <a:r>
              <a:rPr lang="en-US" sz="2800" dirty="0" smtClean="0">
                <a:latin typeface="Times New Roman"/>
                <a:ea typeface="+mn-ea"/>
                <a:cs typeface="Times New Roman"/>
              </a:rPr>
              <a:t>	World Music </a:t>
            </a:r>
            <a:r>
              <a:rPr lang="en-US" sz="2800" dirty="0" smtClean="0">
                <a:latin typeface="Times New Roman"/>
                <a:cs typeface="Times New Roman"/>
              </a:rPr>
              <a:t>Drumming</a:t>
            </a:r>
            <a:endParaRPr lang="en-US" sz="2800" dirty="0" smtClean="0">
              <a:latin typeface="Times New Roman"/>
              <a:ea typeface="+mn-ea"/>
              <a:cs typeface="Times New Roman"/>
            </a:endParaRPr>
          </a:p>
          <a:p>
            <a:pPr marL="609600" indent="-609600" eaLnBrk="1" fontAlgn="auto" hangingPunct="1">
              <a:lnSpc>
                <a:spcPct val="90000"/>
              </a:lnSpc>
              <a:spcAft>
                <a:spcPts val="0"/>
              </a:spcAft>
              <a:buFont typeface="Arial" pitchFamily="-107" charset="0"/>
              <a:buNone/>
              <a:defRPr/>
            </a:pPr>
            <a:r>
              <a:rPr lang="en-US" sz="2800" dirty="0">
                <a:latin typeface="Times New Roman"/>
                <a:ea typeface="+mn-ea"/>
                <a:cs typeface="Times New Roman"/>
              </a:rPr>
              <a:t>		</a:t>
            </a:r>
            <a:r>
              <a:rPr lang="en-US" sz="2800" dirty="0" err="1">
                <a:latin typeface="Times New Roman"/>
                <a:ea typeface="+mn-ea"/>
                <a:cs typeface="Times New Roman"/>
              </a:rPr>
              <a:t>Ukelele</a:t>
            </a:r>
            <a:r>
              <a:rPr lang="en-US" sz="2800" dirty="0">
                <a:latin typeface="Times New Roman"/>
                <a:ea typeface="+mn-ea"/>
                <a:cs typeface="Times New Roman"/>
              </a:rPr>
              <a:t> </a:t>
            </a:r>
            <a:r>
              <a:rPr lang="en-US" sz="2800" dirty="0" smtClean="0">
                <a:latin typeface="Times New Roman"/>
                <a:ea typeface="+mn-ea"/>
                <a:cs typeface="Times New Roman"/>
              </a:rPr>
              <a:t>Ensembles	Bluegrass???????	</a:t>
            </a:r>
            <a:endParaRPr lang="en-US" sz="2800" i="1" dirty="0" smtClean="0">
              <a:latin typeface="Times New Roman"/>
              <a:ea typeface="+mn-ea"/>
              <a:cs typeface="Times New Roman"/>
            </a:endParaRPr>
          </a:p>
          <a:p>
            <a:pPr marL="1371600" lvl="2" indent="-457200" eaLnBrk="1" fontAlgn="auto" hangingPunct="1">
              <a:spcAft>
                <a:spcPts val="0"/>
              </a:spcAft>
              <a:buFont typeface="Arial" pitchFamily="-107" charset="0"/>
              <a:buNone/>
              <a:defRPr/>
            </a:pPr>
            <a:endParaRPr lang="en-US" sz="2800" dirty="0">
              <a:latin typeface="Times New Roman"/>
              <a:ea typeface="+mn-ea"/>
              <a:cs typeface="Times New Roman"/>
            </a:endParaRPr>
          </a:p>
        </p:txBody>
      </p:sp>
      <p:sp>
        <p:nvSpPr>
          <p:cNvPr id="5" name="Date Placeholder 3"/>
          <p:cNvSpPr>
            <a:spLocks noGrp="1"/>
          </p:cNvSpPr>
          <p:nvPr>
            <p:ph type="dt" sz="quarter" idx="10"/>
          </p:nvPr>
        </p:nvSpPr>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6"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7" name="Slide Number Placeholder 5"/>
          <p:cNvSpPr>
            <a:spLocks noGrp="1"/>
          </p:cNvSpPr>
          <p:nvPr>
            <p:ph type="sldNum" sz="quarter" idx="12"/>
          </p:nvPr>
        </p:nvSpPr>
        <p:spPr/>
        <p:txBody>
          <a:bodyPr/>
          <a:lstStyle/>
          <a:p>
            <a:pPr>
              <a:defRPr/>
            </a:pPr>
            <a:fld id="{6A126992-88AF-1040-8B64-2801703C725B}" type="slidenum">
              <a:rPr lang="en-US">
                <a:latin typeface="Times New Roman"/>
                <a:cs typeface="Times New Roman"/>
              </a:rPr>
              <a:pPr>
                <a:defRPr/>
              </a:pPr>
              <a:t>38</a:t>
            </a:fld>
            <a:endParaRPr lang="en-US">
              <a:latin typeface="Times New Roman"/>
              <a:cs typeface="Times New Roman"/>
            </a:endParaRPr>
          </a:p>
        </p:txBody>
      </p:sp>
      <p:sp>
        <p:nvSpPr>
          <p:cNvPr id="69639" name="Rectangle 3"/>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defRPr/>
            </a:pPr>
            <a:r>
              <a:rPr lang="en-US" dirty="0" smtClean="0">
                <a:latin typeface="Times New Roman"/>
                <a:cs typeface="Times New Roman"/>
              </a:rPr>
              <a:t>Belmont University </a:t>
            </a:r>
            <a:br>
              <a:rPr lang="en-US" dirty="0" smtClean="0">
                <a:latin typeface="Times New Roman"/>
                <a:cs typeface="Times New Roman"/>
              </a:rPr>
            </a:br>
            <a:r>
              <a:rPr lang="en-US" dirty="0" smtClean="0">
                <a:latin typeface="Times New Roman"/>
                <a:cs typeface="Times New Roman"/>
              </a:rPr>
              <a:t>Bluegrass Ensemble</a:t>
            </a:r>
            <a:endParaRPr lang="en-US" dirty="0">
              <a:latin typeface="Times New Roman"/>
              <a:cs typeface="Times New Roman"/>
            </a:endParaRPr>
          </a:p>
        </p:txBody>
      </p:sp>
      <p:sp>
        <p:nvSpPr>
          <p:cNvPr id="71684" name="Date Placeholder 3"/>
          <p:cNvSpPr>
            <a:spLocks noGrp="1"/>
          </p:cNvSpPr>
          <p:nvPr>
            <p:ph type="dt" sz="quarter" idx="10"/>
          </p:nvPr>
        </p:nvSpPr>
        <p:spPr bwMode="auto">
          <a:xfrm>
            <a:off x="4953000" y="6356350"/>
            <a:ext cx="3751263" cy="365125"/>
          </a:xfrm>
          <a:noFill/>
          <a:ln>
            <a:miter lim="800000"/>
            <a:headEnd/>
            <a:tailEnd/>
          </a:ln>
        </p:spPr>
        <p:txBody>
          <a:bodyPr wrap="square" numCol="1" anchorCtr="0" compatLnSpc="1">
            <a:prstTxWarp prst="textNoShape">
              <a:avLst/>
            </a:prstTxWarp>
          </a:bodyPr>
          <a:lstStyle/>
          <a:p>
            <a:r>
              <a:rPr lang="en-US" dirty="0" smtClean="0">
                <a:latin typeface="Times New Roman"/>
                <a:cs typeface="Times New Roman"/>
              </a:rPr>
              <a:t>September 30, 2013</a:t>
            </a:r>
          </a:p>
          <a:p>
            <a:endParaRPr lang="en-US" dirty="0" smtClean="0">
              <a:solidFill>
                <a:srgbClr val="FFFF66"/>
              </a:solidFill>
              <a:latin typeface="Times New Roman"/>
              <a:ea typeface="ＭＳ Ｐゴシック" charset="-128"/>
              <a:cs typeface="Times New Roman"/>
            </a:endParaRPr>
          </a:p>
        </p:txBody>
      </p:sp>
      <p:sp>
        <p:nvSpPr>
          <p:cNvPr id="5"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6" name="Slide Number Placeholder 5"/>
          <p:cNvSpPr>
            <a:spLocks noGrp="1"/>
          </p:cNvSpPr>
          <p:nvPr>
            <p:ph type="sldNum" sz="quarter" idx="12"/>
          </p:nvPr>
        </p:nvSpPr>
        <p:spPr/>
        <p:txBody>
          <a:bodyPr/>
          <a:lstStyle/>
          <a:p>
            <a:pPr>
              <a:defRPr/>
            </a:pPr>
            <a:fld id="{AA288777-7BE8-0F46-8C4D-DAFEF6C83721}" type="slidenum">
              <a:rPr lang="en-US" smtClean="0">
                <a:latin typeface="Times New Roman"/>
                <a:cs typeface="Times New Roman"/>
              </a:rPr>
              <a:pPr>
                <a:defRPr/>
              </a:pPr>
              <a:t>39</a:t>
            </a:fld>
            <a:endParaRPr lang="en-US">
              <a:latin typeface="Times New Roman"/>
              <a:cs typeface="Times New Roman"/>
            </a:endParaRPr>
          </a:p>
        </p:txBody>
      </p:sp>
      <p:pic>
        <p:nvPicPr>
          <p:cNvPr id="8" name="Bluegrass.mp4">
            <a:hlinkClick r:id="" action="ppaction://media"/>
          </p:cNvPr>
          <p:cNvPicPr/>
          <p:nvPr>
            <p:ph idx="1"/>
            <a:videoFile r:link="rId1"/>
          </p:nvPr>
        </p:nvPicPr>
        <p:blipFill>
          <a:blip r:embed="rId3"/>
          <a:stretch>
            <a:fillRect/>
          </a:stretch>
        </p:blipFill>
        <p:spPr>
          <a:xfrm>
            <a:off x="457200" y="1828800"/>
            <a:ext cx="8128000" cy="4572000"/>
          </a:xfr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childTnLst>
        </p:cTn>
      </p:par>
    </p:tnLst>
  </p:timing>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991600" cy="1143000"/>
          </a:xfrm>
        </p:spPr>
        <p:txBody>
          <a:bodyPr>
            <a:normAutofit/>
          </a:bodyPr>
          <a:lstStyle/>
          <a:p>
            <a:r>
              <a:rPr lang="en-US" dirty="0" smtClean="0">
                <a:solidFill>
                  <a:srgbClr val="FFFF00"/>
                </a:solidFill>
                <a:latin typeface="Times New Roman"/>
                <a:cs typeface="Times New Roman"/>
              </a:rPr>
              <a:t>What </a:t>
            </a:r>
            <a:r>
              <a:rPr lang="en-US" dirty="0" smtClean="0">
                <a:latin typeface="Times New Roman"/>
                <a:cs typeface="Times New Roman"/>
              </a:rPr>
              <a:t>the Kids Think I Do</a:t>
            </a:r>
            <a:endParaRPr lang="en-US" dirty="0">
              <a:latin typeface="Times New Roman"/>
              <a:cs typeface="Times New Roman"/>
            </a:endParaRPr>
          </a:p>
        </p:txBody>
      </p:sp>
      <p:sp>
        <p:nvSpPr>
          <p:cNvPr id="4" name="Date Placeholder 3"/>
          <p:cNvSpPr>
            <a:spLocks noGrp="1"/>
          </p:cNvSpPr>
          <p:nvPr>
            <p:ph type="dt" sz="half" idx="10"/>
          </p:nvPr>
        </p:nvSpPr>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5"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6" name="Slide Number Placeholder 5"/>
          <p:cNvSpPr>
            <a:spLocks noGrp="1"/>
          </p:cNvSpPr>
          <p:nvPr>
            <p:ph type="sldNum" sz="quarter" idx="12"/>
          </p:nvPr>
        </p:nvSpPr>
        <p:spPr/>
        <p:txBody>
          <a:bodyPr/>
          <a:lstStyle/>
          <a:p>
            <a:pPr>
              <a:defRPr/>
            </a:pPr>
            <a:fld id="{5AF48E77-EE1D-8744-985E-164F1E0A6E45}" type="slidenum">
              <a:rPr lang="en-US" smtClean="0">
                <a:latin typeface="Times New Roman"/>
                <a:cs typeface="Times New Roman"/>
              </a:rPr>
              <a:pPr>
                <a:defRPr/>
              </a:pPr>
              <a:t>4</a:t>
            </a:fld>
            <a:endParaRPr lang="en-US">
              <a:latin typeface="Times New Roman"/>
              <a:cs typeface="Times New Roman"/>
            </a:endParaRPr>
          </a:p>
        </p:txBody>
      </p:sp>
      <p:pic>
        <p:nvPicPr>
          <p:cNvPr id="11" name="Content Placeholder 10" descr="Jack_Black_in_School_of_Rock_Wallpaper_3_1024.jpg"/>
          <p:cNvPicPr>
            <a:picLocks noGrp="1" noChangeAspect="1"/>
          </p:cNvPicPr>
          <p:nvPr>
            <p:ph idx="1"/>
          </p:nvPr>
        </p:nvPicPr>
        <p:blipFill>
          <a:blip r:embed="rId2"/>
          <a:srcRect l="-16823" r="-16823"/>
          <a:stretch>
            <a:fillRect/>
          </a:stretch>
        </p:blipFill>
        <p:spPr>
          <a:xfrm>
            <a:off x="-609600" y="1371600"/>
            <a:ext cx="6330462" cy="3048000"/>
          </a:xfrm>
        </p:spPr>
      </p:pic>
      <p:pic>
        <p:nvPicPr>
          <p:cNvPr id="13" name="Picture 12" descr="school-of-rock-2003-645-75.jpg"/>
          <p:cNvPicPr>
            <a:picLocks noChangeAspect="1"/>
          </p:cNvPicPr>
          <p:nvPr/>
        </p:nvPicPr>
        <p:blipFill>
          <a:blip r:embed="rId3"/>
          <a:stretch>
            <a:fillRect/>
          </a:stretch>
        </p:blipFill>
        <p:spPr>
          <a:xfrm>
            <a:off x="3657600" y="3276600"/>
            <a:ext cx="5138582" cy="2286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0"/>
                                  </p:stCondLst>
                                  <p:childTnLst>
                                    <p:set>
                                      <p:cBhvr>
                                        <p:cTn id="9"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idx="4294967295"/>
          </p:nvPr>
        </p:nvSpPr>
        <p:spPr/>
        <p:txBody>
          <a:bodyPr wrap="square" numCol="1" anchorCtr="0" compatLnSpc="1">
            <a:prstTxWarp prst="textNoShape">
              <a:avLst/>
            </a:prstTxWarp>
            <a:normAutofit fontScale="90000"/>
          </a:bodyPr>
          <a:lstStyle/>
          <a:p>
            <a:r>
              <a:rPr lang="en-US" sz="4300" dirty="0" smtClean="0">
                <a:effectLst>
                  <a:outerShdw blurRad="38100" dist="38100" dir="2700000" algn="tl">
                    <a:srgbClr val="0064E2"/>
                  </a:outerShdw>
                </a:effectLst>
                <a:latin typeface="Times New Roman"/>
                <a:ea typeface="ＭＳ Ｐゴシック" charset="-128"/>
                <a:cs typeface="Times New Roman"/>
              </a:rPr>
              <a:t>Tucson High School</a:t>
            </a:r>
            <a:br>
              <a:rPr lang="en-US" sz="4300" dirty="0" smtClean="0">
                <a:effectLst>
                  <a:outerShdw blurRad="38100" dist="38100" dir="2700000" algn="tl">
                    <a:srgbClr val="0064E2"/>
                  </a:outerShdw>
                </a:effectLst>
                <a:latin typeface="Times New Roman"/>
                <a:ea typeface="ＭＳ Ｐゴシック" charset="-128"/>
                <a:cs typeface="Times New Roman"/>
              </a:rPr>
            </a:br>
            <a:r>
              <a:rPr lang="en-US" sz="4300" dirty="0" smtClean="0">
                <a:effectLst>
                  <a:outerShdw blurRad="38100" dist="38100" dir="2700000" algn="tl">
                    <a:srgbClr val="0064E2"/>
                  </a:outerShdw>
                </a:effectLst>
                <a:latin typeface="Times New Roman"/>
                <a:ea typeface="ＭＳ Ｐゴシック" charset="-128"/>
                <a:cs typeface="Times New Roman"/>
              </a:rPr>
              <a:t>Steel Drum Ensemble</a:t>
            </a:r>
          </a:p>
        </p:txBody>
      </p:sp>
      <p:sp>
        <p:nvSpPr>
          <p:cNvPr id="103428" name="Date Placeholder 3"/>
          <p:cNvSpPr txBox="1">
            <a:spLocks noGrp="1"/>
          </p:cNvSpPr>
          <p:nvPr/>
        </p:nvSpPr>
        <p:spPr bwMode="auto">
          <a:xfrm>
            <a:off x="4953000" y="6356350"/>
            <a:ext cx="3751263" cy="365125"/>
          </a:xfrm>
          <a:prstGeom prst="rect">
            <a:avLst/>
          </a:prstGeom>
          <a:noFill/>
          <a:ln w="9525">
            <a:noFill/>
            <a:miter lim="800000"/>
            <a:headEnd/>
            <a:tailEnd/>
          </a:ln>
        </p:spPr>
        <p:txBody>
          <a:bodyPr anchor="ctr">
            <a:prstTxWarp prst="textNoShape">
              <a:avLst/>
            </a:prstTxWarp>
          </a:bodyPr>
          <a:lstStyle/>
          <a:p>
            <a:pPr algn="r"/>
            <a:r>
              <a:rPr lang="en-US" sz="1200" u="sng">
                <a:solidFill>
                  <a:srgbClr val="FFFF66"/>
                </a:solidFill>
                <a:latin typeface="Tahoma" charset="0"/>
              </a:rPr>
              <a:t>http://www.youtube.com/watch?v=IxZoKykvo6Q</a:t>
            </a:r>
          </a:p>
        </p:txBody>
      </p:sp>
      <p:sp>
        <p:nvSpPr>
          <p:cNvPr id="5" name="Footer Placeholder 4"/>
          <p:cNvSpPr txBox="1">
            <a:spLocks noGrp="1"/>
          </p:cNvSpPr>
          <p:nvPr/>
        </p:nvSpPr>
        <p:spPr>
          <a:xfrm>
            <a:off x="457200" y="6356350"/>
            <a:ext cx="2895600" cy="365125"/>
          </a:xfrm>
          <a:prstGeom prst="rect">
            <a:avLst/>
          </a:prstGeom>
          <a:noFill/>
        </p:spPr>
        <p:txBody>
          <a:bodyPr anchor="ctr"/>
          <a:lstStyle/>
          <a:p>
            <a:pPr>
              <a:defRPr/>
            </a:pPr>
            <a:r>
              <a:rPr lang="en-US" sz="1200" dirty="0" smtClean="0"/>
              <a:t>musiceducationconsultants.net/KCOMTEP2013</a:t>
            </a:r>
            <a:endParaRPr lang="en-US" sz="1200" dirty="0"/>
          </a:p>
        </p:txBody>
      </p:sp>
      <p:sp>
        <p:nvSpPr>
          <p:cNvPr id="6" name="Slide Number Placeholder 5"/>
          <p:cNvSpPr txBox="1">
            <a:spLocks noGrp="1"/>
          </p:cNvSpPr>
          <p:nvPr/>
        </p:nvSpPr>
        <p:spPr>
          <a:xfrm>
            <a:off x="4267200" y="6356350"/>
            <a:ext cx="609600" cy="365125"/>
          </a:xfrm>
          <a:prstGeom prst="rect">
            <a:avLst/>
          </a:prstGeom>
          <a:noFill/>
        </p:spPr>
        <p:txBody>
          <a:bodyPr anchor="ctr"/>
          <a:lstStyle/>
          <a:p>
            <a:pPr algn="ctr">
              <a:defRPr/>
            </a:pPr>
            <a:fld id="{BC44ACF9-873B-D449-B076-D737DBD4BDEA}" type="slidenum">
              <a:rPr lang="en-US" sz="1200">
                <a:solidFill>
                  <a:schemeClr val="tx1">
                    <a:tint val="75000"/>
                  </a:schemeClr>
                </a:solidFill>
                <a:latin typeface="Arial" pitchFamily="-107" charset="0"/>
                <a:ea typeface="ＭＳ Ｐゴシック" pitchFamily="-107" charset="-128"/>
                <a:cs typeface="ＭＳ Ｐゴシック" pitchFamily="-107" charset="-128"/>
              </a:rPr>
              <a:pPr algn="ctr">
                <a:defRPr/>
              </a:pPr>
              <a:t>40</a:t>
            </a:fld>
            <a:endParaRPr lang="en-US" sz="1200">
              <a:solidFill>
                <a:schemeClr val="tx1">
                  <a:tint val="75000"/>
                </a:schemeClr>
              </a:solidFill>
              <a:latin typeface="Arial" pitchFamily="-107" charset="0"/>
              <a:ea typeface="ＭＳ Ｐゴシック" pitchFamily="-107" charset="-128"/>
              <a:cs typeface="ＭＳ Ｐゴシック" pitchFamily="-107" charset="-128"/>
            </a:endParaRPr>
          </a:p>
        </p:txBody>
      </p:sp>
      <p:pic>
        <p:nvPicPr>
          <p:cNvPr id="103431" name="Picture 7" descr="/Users/marcianeel/Desktop/Projects/CSI/2011/Powerpoints/PPT Videos/Spreading Our Wings/Jovert [www.keepvid.com].mp4">
            <a:hlinkClick r:id="" action="ppaction://media"/>
          </p:cNvPr>
          <p:cNvPicPr/>
          <p:nvPr>
            <a:videoFile r:link="rId1"/>
          </p:nvPr>
        </p:nvPicPr>
        <p:blipFill>
          <a:blip r:embed="rId3"/>
          <a:srcRect/>
          <a:stretch>
            <a:fillRect/>
          </a:stretch>
        </p:blipFill>
        <p:spPr bwMode="auto">
          <a:xfrm>
            <a:off x="914400" y="1524000"/>
            <a:ext cx="7315200" cy="4800600"/>
          </a:xfrm>
          <a:prstGeom prst="rect">
            <a:avLst/>
          </a:prstGeom>
          <a:noFill/>
        </p:spPr>
      </p:pic>
      <p:sp>
        <p:nvSpPr>
          <p:cNvPr id="7" name="Date Placeholder 6"/>
          <p:cNvSpPr>
            <a:spLocks noGrp="1"/>
          </p:cNvSpPr>
          <p:nvPr>
            <p:ph type="dt" sz="half" idx="10"/>
          </p:nvPr>
        </p:nvSpPr>
        <p:spPr/>
        <p:txBody>
          <a:bodyPr/>
          <a:lstStyle/>
          <a:p>
            <a:pPr>
              <a:defRPr/>
            </a:pPr>
            <a:endParaRPr lang="en-US" dirty="0"/>
          </a:p>
        </p:txBody>
      </p:sp>
      <p:sp>
        <p:nvSpPr>
          <p:cNvPr id="8" name="Slide Number Placeholder 7"/>
          <p:cNvSpPr>
            <a:spLocks noGrp="1"/>
          </p:cNvSpPr>
          <p:nvPr>
            <p:ph type="sldNum" sz="quarter" idx="12"/>
          </p:nvPr>
        </p:nvSpPr>
        <p:spPr/>
        <p:txBody>
          <a:bodyPr/>
          <a:lstStyle/>
          <a:p>
            <a:pPr>
              <a:defRPr/>
            </a:pPr>
            <a:fld id="{5AF48E77-EE1D-8744-985E-164F1E0A6E45}" type="slidenum">
              <a:rPr lang="en-US" smtClean="0"/>
              <a:pPr>
                <a:defRPr/>
              </a:pPr>
              <a:t>40</a:t>
            </a:fld>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2691" fill="hold"/>
                                        <p:tgtEl>
                                          <p:spTgt spid="103431"/>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p:cTn id="7" fill="hold" display="0">
                  <p:stCondLst>
                    <p:cond delay="indefinite"/>
                  </p:stCondLst>
                  <p:endCondLst>
                    <p:cond evt="onNext" delay="0">
                      <p:tgtEl>
                        <p:sldTgt/>
                      </p:tgtEl>
                    </p:cond>
                    <p:cond evt="onPrev" delay="0">
                      <p:tgtEl>
                        <p:sldTgt/>
                      </p:tgtEl>
                    </p:cond>
                  </p:endCondLst>
                </p:cTn>
                <p:tgtEl>
                  <p:spTgt spid="103431"/>
                </p:tgtEl>
              </p:cMediaNode>
            </p:video>
            <p:seq concurrent="1" nextAc="seek">
              <p:cTn id="8" restart="whenNotActive" fill="hold" evtFilter="cancelBubble" nodeType="interactiveSeq">
                <p:stCondLst>
                  <p:cond evt="onClick" delay="0">
                    <p:tgtEl>
                      <p:spTgt spid="103431"/>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03431"/>
                                        </p:tgtEl>
                                      </p:cBhvr>
                                    </p:cmd>
                                  </p:childTnLst>
                                </p:cTn>
                              </p:par>
                            </p:childTnLst>
                          </p:cTn>
                        </p:par>
                      </p:childTnLst>
                    </p:cTn>
                  </p:par>
                </p:childTnLst>
              </p:cTn>
              <p:nextCondLst>
                <p:cond evt="onClick" delay="0">
                  <p:tgtEl>
                    <p:spTgt spid="103431"/>
                  </p:tgtEl>
                </p:cond>
              </p:nextCondLst>
            </p:seq>
          </p:childTnLst>
        </p:cTn>
      </p:par>
    </p:tnLst>
  </p:timing>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04800" y="304800"/>
            <a:ext cx="8458200" cy="1143000"/>
          </a:xfrm>
        </p:spPr>
        <p:txBody>
          <a:bodyPr/>
          <a:lstStyle/>
          <a:p>
            <a:pPr eaLnBrk="1" fontAlgn="auto" hangingPunct="1">
              <a:spcAft>
                <a:spcPts val="0"/>
              </a:spcAft>
              <a:defRPr/>
            </a:pPr>
            <a:r>
              <a:rPr lang="en-US" sz="4000" dirty="0">
                <a:solidFill>
                  <a:srgbClr val="FFFF66"/>
                </a:solidFill>
                <a:latin typeface="Times New Roman"/>
                <a:ea typeface="+mj-ea"/>
                <a:cs typeface="Times New Roman"/>
              </a:rPr>
              <a:t>Let’s Review. . .</a:t>
            </a:r>
            <a:endParaRPr lang="en-US" dirty="0">
              <a:latin typeface="Times New Roman"/>
              <a:ea typeface="+mj-ea"/>
              <a:cs typeface="Times New Roman"/>
            </a:endParaRPr>
          </a:p>
        </p:txBody>
      </p:sp>
      <p:sp>
        <p:nvSpPr>
          <p:cNvPr id="26627" name="Rectangle 3"/>
          <p:cNvSpPr>
            <a:spLocks noGrp="1" noChangeArrowheads="1"/>
          </p:cNvSpPr>
          <p:nvPr>
            <p:ph idx="1"/>
          </p:nvPr>
        </p:nvSpPr>
        <p:spPr>
          <a:xfrm>
            <a:off x="457200" y="1676400"/>
            <a:ext cx="8382000" cy="3886200"/>
          </a:xfrm>
        </p:spPr>
        <p:txBody>
          <a:bodyPr/>
          <a:lstStyle/>
          <a:p>
            <a:pPr marL="609600" indent="-609600" eaLnBrk="1" fontAlgn="auto" hangingPunct="1">
              <a:lnSpc>
                <a:spcPct val="90000"/>
              </a:lnSpc>
              <a:spcAft>
                <a:spcPts val="0"/>
              </a:spcAft>
              <a:buFont typeface="Arial" pitchFamily="-107" charset="0"/>
              <a:buAutoNum type="arabicPeriod"/>
              <a:defRPr/>
            </a:pPr>
            <a:r>
              <a:rPr lang="en-US" sz="2800" dirty="0">
                <a:solidFill>
                  <a:srgbClr val="FFFFFF"/>
                </a:solidFill>
                <a:latin typeface="Times New Roman"/>
                <a:ea typeface="+mn-ea"/>
                <a:cs typeface="Times New Roman"/>
              </a:rPr>
              <a:t>How many students </a:t>
            </a:r>
            <a:r>
              <a:rPr lang="en-US" sz="2800" dirty="0">
                <a:latin typeface="Times New Roman"/>
                <a:ea typeface="+mn-ea"/>
                <a:cs typeface="Times New Roman"/>
              </a:rPr>
              <a:t>are in the music program and who are they</a:t>
            </a:r>
            <a:r>
              <a:rPr lang="en-US" sz="2800" dirty="0" smtClean="0">
                <a:latin typeface="Times New Roman"/>
                <a:ea typeface="+mn-ea"/>
                <a:cs typeface="Times New Roman"/>
              </a:rPr>
              <a:t>? (Know your demographics)</a:t>
            </a:r>
          </a:p>
          <a:p>
            <a:pPr marL="609600" indent="-609600" eaLnBrk="1" fontAlgn="auto" hangingPunct="1">
              <a:lnSpc>
                <a:spcPct val="90000"/>
              </a:lnSpc>
              <a:spcAft>
                <a:spcPts val="0"/>
              </a:spcAft>
              <a:buFont typeface="Arial" pitchFamily="-107" charset="0"/>
              <a:buAutoNum type="arabicPeriod"/>
              <a:defRPr/>
            </a:pPr>
            <a:r>
              <a:rPr lang="en-US" sz="2800" dirty="0">
                <a:latin typeface="Times New Roman"/>
                <a:ea typeface="+mn-ea"/>
                <a:cs typeface="Times New Roman"/>
              </a:rPr>
              <a:t>How long will they keep “doing” music as amateurs once they leave us</a:t>
            </a:r>
            <a:r>
              <a:rPr lang="en-US" sz="2800" dirty="0" smtClean="0">
                <a:latin typeface="Times New Roman"/>
                <a:ea typeface="+mn-ea"/>
                <a:cs typeface="Times New Roman"/>
              </a:rPr>
              <a:t>? (Teach musical independence)</a:t>
            </a:r>
          </a:p>
          <a:p>
            <a:pPr marL="609600" indent="-609600" eaLnBrk="1" fontAlgn="auto" hangingPunct="1">
              <a:lnSpc>
                <a:spcPct val="90000"/>
              </a:lnSpc>
              <a:spcAft>
                <a:spcPts val="0"/>
              </a:spcAft>
              <a:buFont typeface="Arial" pitchFamily="-107" charset="0"/>
              <a:buAutoNum type="arabicPeriod"/>
              <a:defRPr/>
            </a:pPr>
            <a:r>
              <a:rPr lang="en-US" sz="2800" dirty="0">
                <a:latin typeface="Times New Roman"/>
                <a:ea typeface="+mn-ea"/>
                <a:cs typeface="Times New Roman"/>
              </a:rPr>
              <a:t>Have we blessed and honored ALL music as possible and wonderful</a:t>
            </a:r>
            <a:r>
              <a:rPr lang="en-US" sz="2800" dirty="0" smtClean="0">
                <a:latin typeface="Times New Roman"/>
                <a:ea typeface="+mn-ea"/>
                <a:cs typeface="Times New Roman"/>
              </a:rPr>
              <a:t>? (Be open to all genres of self-expression)</a:t>
            </a:r>
          </a:p>
          <a:p>
            <a:pPr marL="609600" indent="-609600" eaLnBrk="1" fontAlgn="auto" hangingPunct="1">
              <a:lnSpc>
                <a:spcPct val="90000"/>
              </a:lnSpc>
              <a:spcAft>
                <a:spcPts val="0"/>
              </a:spcAft>
              <a:buFont typeface="Arial" pitchFamily="-107" charset="0"/>
              <a:buNone/>
              <a:defRPr/>
            </a:pPr>
            <a:endParaRPr lang="en-US" sz="2000" dirty="0">
              <a:latin typeface="Times New Roman"/>
              <a:ea typeface="+mn-ea"/>
              <a:cs typeface="Times New Roman"/>
            </a:endParaRPr>
          </a:p>
          <a:p>
            <a:pPr marL="609600" indent="-609600" eaLnBrk="1" fontAlgn="auto" hangingPunct="1">
              <a:lnSpc>
                <a:spcPct val="90000"/>
              </a:lnSpc>
              <a:spcAft>
                <a:spcPts val="0"/>
              </a:spcAft>
              <a:buFont typeface="Arial" pitchFamily="-107" charset="0"/>
              <a:buNone/>
              <a:defRPr/>
            </a:pPr>
            <a:endParaRPr lang="en-US" sz="2000" dirty="0">
              <a:latin typeface="Times New Roman"/>
              <a:ea typeface="+mn-ea"/>
              <a:cs typeface="Times New Roman"/>
            </a:endParaRPr>
          </a:p>
        </p:txBody>
      </p:sp>
      <p:sp>
        <p:nvSpPr>
          <p:cNvPr id="5" name="Date Placeholder 3"/>
          <p:cNvSpPr>
            <a:spLocks noGrp="1"/>
          </p:cNvSpPr>
          <p:nvPr>
            <p:ph type="dt" sz="quarter" idx="10"/>
          </p:nvPr>
        </p:nvSpPr>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6"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7" name="Slide Number Placeholder 5"/>
          <p:cNvSpPr>
            <a:spLocks noGrp="1"/>
          </p:cNvSpPr>
          <p:nvPr>
            <p:ph type="sldNum" sz="quarter" idx="12"/>
          </p:nvPr>
        </p:nvSpPr>
        <p:spPr/>
        <p:txBody>
          <a:bodyPr/>
          <a:lstStyle/>
          <a:p>
            <a:pPr>
              <a:defRPr/>
            </a:pPr>
            <a:fld id="{1B6D2CB7-F039-154D-B5A3-24F24F38EE64}" type="slidenum">
              <a:rPr lang="en-US">
                <a:latin typeface="Times New Roman"/>
                <a:cs typeface="Times New Roman"/>
              </a:rPr>
              <a:pPr>
                <a:defRPr/>
              </a:pPr>
              <a:t>41</a:t>
            </a:fld>
            <a:endParaRPr lang="en-US">
              <a:latin typeface="Times New Roman"/>
              <a:cs typeface="Times New Roman"/>
            </a:endParaRPr>
          </a:p>
        </p:txBody>
      </p:sp>
      <p:sp>
        <p:nvSpPr>
          <p:cNvPr id="72711"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04800" y="304800"/>
            <a:ext cx="8458200" cy="1143000"/>
          </a:xfrm>
        </p:spPr>
        <p:txBody>
          <a:bodyPr>
            <a:normAutofit fontScale="90000"/>
          </a:bodyPr>
          <a:lstStyle/>
          <a:p>
            <a:pPr eaLnBrk="1" fontAlgn="auto" hangingPunct="1">
              <a:spcAft>
                <a:spcPts val="0"/>
              </a:spcAft>
              <a:defRPr/>
            </a:pPr>
            <a:r>
              <a:rPr lang="en-US" sz="4000" dirty="0" smtClean="0">
                <a:solidFill>
                  <a:srgbClr val="FFFF66"/>
                </a:solidFill>
                <a:latin typeface="Times New Roman"/>
                <a:ea typeface="+mj-ea"/>
                <a:cs typeface="Times New Roman"/>
              </a:rPr>
              <a:t>A </a:t>
            </a:r>
            <a:r>
              <a:rPr lang="en-US" sz="4000" i="1" dirty="0" smtClean="0">
                <a:solidFill>
                  <a:srgbClr val="FFFF66"/>
                </a:solidFill>
                <a:latin typeface="Times New Roman"/>
                <a:ea typeface="+mj-ea"/>
                <a:cs typeface="Times New Roman"/>
              </a:rPr>
              <a:t>Superlative </a:t>
            </a:r>
            <a:r>
              <a:rPr lang="en-US" sz="4000" dirty="0" smtClean="0">
                <a:solidFill>
                  <a:srgbClr val="FFFF66"/>
                </a:solidFill>
                <a:latin typeface="Times New Roman"/>
                <a:ea typeface="+mj-ea"/>
                <a:cs typeface="Times New Roman"/>
              </a:rPr>
              <a:t>Example of the </a:t>
            </a:r>
            <a:br>
              <a:rPr lang="en-US" sz="4000" dirty="0" smtClean="0">
                <a:solidFill>
                  <a:srgbClr val="FFFF66"/>
                </a:solidFill>
                <a:latin typeface="Times New Roman"/>
                <a:ea typeface="+mj-ea"/>
                <a:cs typeface="Times New Roman"/>
              </a:rPr>
            </a:br>
            <a:r>
              <a:rPr lang="en-US" sz="4000" dirty="0" smtClean="0">
                <a:solidFill>
                  <a:srgbClr val="FFFF66"/>
                </a:solidFill>
                <a:latin typeface="Times New Roman"/>
                <a:ea typeface="+mj-ea"/>
                <a:cs typeface="Times New Roman"/>
              </a:rPr>
              <a:t>Modern Classroom</a:t>
            </a:r>
            <a:br>
              <a:rPr lang="en-US" sz="4000" dirty="0" smtClean="0">
                <a:solidFill>
                  <a:srgbClr val="FFFF66"/>
                </a:solidFill>
                <a:latin typeface="Times New Roman"/>
                <a:ea typeface="+mj-ea"/>
                <a:cs typeface="Times New Roman"/>
              </a:rPr>
            </a:br>
            <a:r>
              <a:rPr lang="en-US" sz="4000" dirty="0" err="1" smtClean="0">
                <a:solidFill>
                  <a:srgbClr val="FFFF66"/>
                </a:solidFill>
                <a:latin typeface="Times New Roman"/>
                <a:ea typeface="+mj-ea"/>
                <a:cs typeface="Times New Roman"/>
              </a:rPr>
              <a:t>Crespi</a:t>
            </a:r>
            <a:r>
              <a:rPr lang="en-US" sz="4000" dirty="0" smtClean="0">
                <a:solidFill>
                  <a:srgbClr val="FFFF66"/>
                </a:solidFill>
                <a:latin typeface="Times New Roman"/>
                <a:ea typeface="+mj-ea"/>
                <a:cs typeface="Times New Roman"/>
              </a:rPr>
              <a:t> High School Music Program</a:t>
            </a:r>
            <a:endParaRPr lang="en-US" dirty="0">
              <a:latin typeface="Times New Roman"/>
              <a:ea typeface="+mj-ea"/>
              <a:cs typeface="Times New Roman"/>
            </a:endParaRPr>
          </a:p>
        </p:txBody>
      </p:sp>
      <p:sp>
        <p:nvSpPr>
          <p:cNvPr id="5" name="Date Placeholder 3"/>
          <p:cNvSpPr>
            <a:spLocks noGrp="1"/>
          </p:cNvSpPr>
          <p:nvPr>
            <p:ph type="dt" sz="quarter" idx="10"/>
          </p:nvPr>
        </p:nvSpPr>
        <p:spPr>
          <a:xfrm>
            <a:off x="4876800" y="6356350"/>
            <a:ext cx="3827463" cy="365125"/>
          </a:xfrm>
        </p:spPr>
        <p:txBody>
          <a:bodyPr/>
          <a:lstStyle/>
          <a:p>
            <a:pPr>
              <a:defRPr/>
            </a:pPr>
            <a:r>
              <a:rPr lang="en-US" dirty="0" smtClean="0"/>
              <a:t>September 30, 2013</a:t>
            </a:r>
          </a:p>
          <a:p>
            <a:pPr>
              <a:defRPr/>
            </a:pPr>
            <a:endParaRPr lang="en-US" dirty="0"/>
          </a:p>
        </p:txBody>
      </p:sp>
      <p:sp>
        <p:nvSpPr>
          <p:cNvPr id="6" name="Footer Placeholder 4"/>
          <p:cNvSpPr>
            <a:spLocks noGrp="1"/>
          </p:cNvSpPr>
          <p:nvPr>
            <p:ph type="ftr" sz="quarter" idx="11"/>
          </p:nvPr>
        </p:nvSpPr>
        <p:spPr/>
        <p:txBody>
          <a:bodyPr/>
          <a:lstStyle/>
          <a:p>
            <a:pPr>
              <a:defRPr/>
            </a:pPr>
            <a:r>
              <a:rPr lang="en-US" dirty="0" smtClean="0"/>
              <a:t>musiceducationconsultants.net/KCOMTEP2013</a:t>
            </a:r>
            <a:endParaRPr lang="en-US" dirty="0"/>
          </a:p>
        </p:txBody>
      </p:sp>
      <p:sp>
        <p:nvSpPr>
          <p:cNvPr id="7" name="Slide Number Placeholder 5"/>
          <p:cNvSpPr>
            <a:spLocks noGrp="1"/>
          </p:cNvSpPr>
          <p:nvPr>
            <p:ph type="sldNum" sz="quarter" idx="12"/>
          </p:nvPr>
        </p:nvSpPr>
        <p:spPr/>
        <p:txBody>
          <a:bodyPr/>
          <a:lstStyle/>
          <a:p>
            <a:pPr>
              <a:defRPr/>
            </a:pPr>
            <a:fld id="{009D7235-143B-B94E-97F4-19C215F3EFE2}" type="slidenum">
              <a:rPr lang="en-US"/>
              <a:pPr>
                <a:defRPr/>
              </a:pPr>
              <a:t>42</a:t>
            </a:fld>
            <a:endParaRPr lang="en-US"/>
          </a:p>
        </p:txBody>
      </p:sp>
      <p:sp>
        <p:nvSpPr>
          <p:cNvPr id="74758"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pic>
        <p:nvPicPr>
          <p:cNvPr id="74760" name="Picture 8" descr="/Users/marcianeel/Desktop/Projects/CSI/2011/Powerpoints/PPT Videos/Spreading Our Wings/3 Crespi Music Program promotional video [www.keepvid.com].mp4">
            <a:hlinkClick r:id="" action="ppaction://media"/>
          </p:cNvPr>
          <p:cNvPicPr/>
          <p:nvPr>
            <p:ph idx="1"/>
            <a:videoFile r:link="rId1"/>
          </p:nvPr>
        </p:nvPicPr>
        <p:blipFill>
          <a:blip r:embed="rId4"/>
          <a:srcRect/>
          <a:stretch>
            <a:fillRect/>
          </a:stretch>
        </p:blipFill>
        <p:spPr bwMode="auto">
          <a:xfrm>
            <a:off x="744537" y="1828800"/>
            <a:ext cx="7637463" cy="4343400"/>
          </a:xfrm>
          <a:noFill/>
          <a:ln>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4760"/>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4760"/>
                                        </p:tgtEl>
                                      </p:cBhvr>
                                    </p:cmd>
                                  </p:childTnLst>
                                </p:cTn>
                              </p:par>
                            </p:childTnLst>
                          </p:cTn>
                        </p:par>
                      </p:childTnLst>
                    </p:cTn>
                  </p:par>
                </p:childTnLst>
              </p:cTn>
              <p:nextCondLst>
                <p:cond evt="onClick" delay="0">
                  <p:tgtEl>
                    <p:spTgt spid="74760"/>
                  </p:tgtEl>
                </p:cond>
              </p:nextCondLst>
            </p:seq>
            <p:video>
              <p:cMediaNode>
                <p:cTn id="7" fill="hold" display="0">
                  <p:stCondLst>
                    <p:cond delay="indefinite"/>
                  </p:stCondLst>
                  <p:endCondLst>
                    <p:cond evt="onNext" delay="0">
                      <p:tgtEl>
                        <p:sldTgt/>
                      </p:tgtEl>
                    </p:cond>
                    <p:cond evt="onPrev" delay="0">
                      <p:tgtEl>
                        <p:sldTgt/>
                      </p:tgtEl>
                    </p:cond>
                  </p:endCondLst>
                </p:cTn>
                <p:tgtEl>
                  <p:spTgt spid="74760"/>
                </p:tgtEl>
              </p:cMediaNode>
            </p:video>
          </p:childTnLst>
        </p:cTn>
      </p:par>
    </p:tnLst>
  </p:timing>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Date Placeholder 3"/>
          <p:cNvSpPr>
            <a:spLocks noGrp="1"/>
          </p:cNvSpPr>
          <p:nvPr>
            <p:ph type="dt" sz="quarter" idx="10"/>
          </p:nvPr>
        </p:nvSpPr>
        <p:spPr>
          <a:xfrm>
            <a:off x="4876800" y="6356350"/>
            <a:ext cx="3827463" cy="365125"/>
          </a:xfrm>
        </p:spPr>
        <p:txBody>
          <a:bodyPr/>
          <a:lstStyle/>
          <a:p>
            <a:pPr>
              <a:defRPr/>
            </a:pPr>
            <a:r>
              <a:rPr lang="en-US" dirty="0" smtClean="0"/>
              <a:t>September 30, 2013</a:t>
            </a:r>
          </a:p>
          <a:p>
            <a:pPr>
              <a:defRPr/>
            </a:pPr>
            <a:endParaRPr lang="en-US" dirty="0"/>
          </a:p>
        </p:txBody>
      </p:sp>
      <p:sp>
        <p:nvSpPr>
          <p:cNvPr id="6" name="Footer Placeholder 4"/>
          <p:cNvSpPr>
            <a:spLocks noGrp="1"/>
          </p:cNvSpPr>
          <p:nvPr>
            <p:ph type="ftr" sz="quarter" idx="11"/>
          </p:nvPr>
        </p:nvSpPr>
        <p:spPr/>
        <p:txBody>
          <a:bodyPr/>
          <a:lstStyle/>
          <a:p>
            <a:pPr>
              <a:defRPr/>
            </a:pPr>
            <a:r>
              <a:rPr lang="en-US" dirty="0" smtClean="0"/>
              <a:t>musiceducationconsultants.net/KCOMTEP2013</a:t>
            </a:r>
            <a:endParaRPr lang="en-US" dirty="0"/>
          </a:p>
        </p:txBody>
      </p:sp>
      <p:sp>
        <p:nvSpPr>
          <p:cNvPr id="7" name="Slide Number Placeholder 5"/>
          <p:cNvSpPr>
            <a:spLocks noGrp="1"/>
          </p:cNvSpPr>
          <p:nvPr>
            <p:ph type="sldNum" sz="quarter" idx="12"/>
          </p:nvPr>
        </p:nvSpPr>
        <p:spPr/>
        <p:txBody>
          <a:bodyPr/>
          <a:lstStyle/>
          <a:p>
            <a:pPr>
              <a:defRPr/>
            </a:pPr>
            <a:fld id="{009D7235-143B-B94E-97F4-19C215F3EFE2}" type="slidenum">
              <a:rPr lang="en-US"/>
              <a:pPr>
                <a:defRPr/>
              </a:pPr>
              <a:t>43</a:t>
            </a:fld>
            <a:endParaRPr lang="en-US"/>
          </a:p>
        </p:txBody>
      </p:sp>
      <p:sp>
        <p:nvSpPr>
          <p:cNvPr id="74758"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pic>
        <p:nvPicPr>
          <p:cNvPr id="10" name="Content Placeholder 9" descr="Screen Shot 2013-09-29 at 7.52.16 PM.png"/>
          <p:cNvPicPr>
            <a:picLocks noGrp="1" noChangeAspect="1"/>
          </p:cNvPicPr>
          <p:nvPr>
            <p:ph idx="1"/>
          </p:nvPr>
        </p:nvPicPr>
        <p:blipFill>
          <a:blip r:embed="rId3"/>
          <a:srcRect l="-1167" r="-1167"/>
          <a:stretch>
            <a:fillRect/>
          </a:stretch>
        </p:blipFill>
        <p:spPr>
          <a:xfrm>
            <a:off x="838200" y="1981200"/>
            <a:ext cx="7391400" cy="3558823"/>
          </a:xfrm>
        </p:spPr>
      </p:pic>
      <p:sp>
        <p:nvSpPr>
          <p:cNvPr id="9" name="Title 8"/>
          <p:cNvSpPr>
            <a:spLocks noGrp="1"/>
          </p:cNvSpPr>
          <p:nvPr>
            <p:ph type="title"/>
          </p:nvPr>
        </p:nvSpPr>
        <p:spPr>
          <a:xfrm>
            <a:off x="0" y="228600"/>
            <a:ext cx="9144000" cy="1143000"/>
          </a:xfrm>
        </p:spPr>
        <p:txBody>
          <a:bodyPr>
            <a:normAutofit/>
          </a:bodyPr>
          <a:lstStyle/>
          <a:p>
            <a:r>
              <a:rPr lang="en-US" dirty="0" smtClean="0">
                <a:solidFill>
                  <a:srgbClr val="FFFF00"/>
                </a:solidFill>
                <a:latin typeface="Times New Roman"/>
                <a:cs typeface="Times New Roman"/>
              </a:rPr>
              <a:t>OLD:</a:t>
            </a:r>
            <a:r>
              <a:rPr lang="en-US" dirty="0" smtClean="0">
                <a:latin typeface="Times New Roman"/>
                <a:cs typeface="Times New Roman"/>
              </a:rPr>
              <a:t> What Music Teachers Do</a:t>
            </a:r>
            <a:endParaRPr lang="en-US" dirty="0">
              <a:latin typeface="Times New Roman"/>
              <a:cs typeface="Times New Roman"/>
            </a:endParaRPr>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5" name="Date Placeholder 3"/>
          <p:cNvSpPr>
            <a:spLocks noGrp="1"/>
          </p:cNvSpPr>
          <p:nvPr>
            <p:ph type="dt" sz="quarter" idx="10"/>
          </p:nvPr>
        </p:nvSpPr>
        <p:spPr>
          <a:xfrm>
            <a:off x="4876800" y="6356350"/>
            <a:ext cx="3827463" cy="365125"/>
          </a:xfrm>
        </p:spPr>
        <p:txBody>
          <a:bodyPr/>
          <a:lstStyle/>
          <a:p>
            <a:pPr>
              <a:defRPr/>
            </a:pPr>
            <a:r>
              <a:rPr lang="en-US" dirty="0" smtClean="0"/>
              <a:t>September 30, 2013</a:t>
            </a:r>
          </a:p>
          <a:p>
            <a:pPr>
              <a:defRPr/>
            </a:pPr>
            <a:endParaRPr lang="en-US" dirty="0"/>
          </a:p>
        </p:txBody>
      </p:sp>
      <p:sp>
        <p:nvSpPr>
          <p:cNvPr id="6" name="Footer Placeholder 4"/>
          <p:cNvSpPr>
            <a:spLocks noGrp="1"/>
          </p:cNvSpPr>
          <p:nvPr>
            <p:ph type="ftr" sz="quarter" idx="11"/>
          </p:nvPr>
        </p:nvSpPr>
        <p:spPr/>
        <p:txBody>
          <a:bodyPr/>
          <a:lstStyle/>
          <a:p>
            <a:pPr>
              <a:defRPr/>
            </a:pPr>
            <a:r>
              <a:rPr lang="en-US" dirty="0" smtClean="0"/>
              <a:t>musiceducationconsultants.net/KCOMTEP2013</a:t>
            </a:r>
            <a:endParaRPr lang="en-US" dirty="0"/>
          </a:p>
        </p:txBody>
      </p:sp>
      <p:sp>
        <p:nvSpPr>
          <p:cNvPr id="7" name="Slide Number Placeholder 5"/>
          <p:cNvSpPr>
            <a:spLocks noGrp="1"/>
          </p:cNvSpPr>
          <p:nvPr>
            <p:ph type="sldNum" sz="quarter" idx="12"/>
          </p:nvPr>
        </p:nvSpPr>
        <p:spPr/>
        <p:txBody>
          <a:bodyPr/>
          <a:lstStyle/>
          <a:p>
            <a:pPr>
              <a:defRPr/>
            </a:pPr>
            <a:fld id="{009D7235-143B-B94E-97F4-19C215F3EFE2}" type="slidenum">
              <a:rPr lang="en-US"/>
              <a:pPr>
                <a:defRPr/>
              </a:pPr>
              <a:t>44</a:t>
            </a:fld>
            <a:endParaRPr lang="en-US"/>
          </a:p>
        </p:txBody>
      </p:sp>
      <p:sp>
        <p:nvSpPr>
          <p:cNvPr id="74758"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p>
        </p:txBody>
      </p:sp>
      <p:pic>
        <p:nvPicPr>
          <p:cNvPr id="11" name="Content Placeholder 10" descr="Sometimes I like to throw a grenade.jpg"/>
          <p:cNvPicPr>
            <a:picLocks noGrp="1" noChangeAspect="1"/>
          </p:cNvPicPr>
          <p:nvPr>
            <p:ph idx="1"/>
          </p:nvPr>
        </p:nvPicPr>
        <p:blipFill>
          <a:blip r:embed="rId3"/>
          <a:srcRect l="-8413" r="-8413"/>
          <a:stretch>
            <a:fillRect/>
          </a:stretch>
        </p:blipFill>
        <p:spPr>
          <a:xfrm>
            <a:off x="41031" y="1600200"/>
            <a:ext cx="9179169" cy="4419600"/>
          </a:xfrm>
        </p:spPr>
      </p:pic>
      <p:sp>
        <p:nvSpPr>
          <p:cNvPr id="12" name="Title 11"/>
          <p:cNvSpPr>
            <a:spLocks noGrp="1"/>
          </p:cNvSpPr>
          <p:nvPr>
            <p:ph type="title"/>
          </p:nvPr>
        </p:nvSpPr>
        <p:spPr>
          <a:xfrm>
            <a:off x="0" y="274638"/>
            <a:ext cx="9144000" cy="1143000"/>
          </a:xfrm>
        </p:spPr>
        <p:txBody>
          <a:bodyPr>
            <a:normAutofit fontScale="90000"/>
          </a:bodyPr>
          <a:lstStyle/>
          <a:p>
            <a:r>
              <a:rPr lang="en-US" dirty="0" smtClean="0">
                <a:solidFill>
                  <a:srgbClr val="FFFF00"/>
                </a:solidFill>
                <a:latin typeface="Times New Roman"/>
                <a:cs typeface="Times New Roman"/>
              </a:rPr>
              <a:t>NEW: </a:t>
            </a:r>
            <a:r>
              <a:rPr lang="en-US" dirty="0" smtClean="0">
                <a:latin typeface="Times New Roman"/>
                <a:cs typeface="Times New Roman"/>
              </a:rPr>
              <a:t>What Music Teachers </a:t>
            </a:r>
            <a:r>
              <a:rPr lang="en-US" dirty="0" smtClean="0">
                <a:latin typeface="Times New Roman"/>
                <a:cs typeface="Times New Roman"/>
              </a:rPr>
              <a:t>Do</a:t>
            </a:r>
            <a:br>
              <a:rPr lang="en-US" dirty="0" smtClean="0">
                <a:latin typeface="Times New Roman"/>
                <a:cs typeface="Times New Roman"/>
              </a:rPr>
            </a:br>
            <a:r>
              <a:rPr lang="en-US" dirty="0" smtClean="0">
                <a:solidFill>
                  <a:srgbClr val="FFFF00"/>
                </a:solidFill>
                <a:latin typeface="Times New Roman"/>
                <a:cs typeface="Times New Roman"/>
              </a:rPr>
              <a:t>YOU CAN DO IT!</a:t>
            </a:r>
            <a:endParaRPr lang="en-US" dirty="0">
              <a:solidFill>
                <a:srgbClr val="FFFF00"/>
              </a:solidFill>
            </a:endParaRPr>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a:xfrm>
            <a:off x="304800" y="533400"/>
            <a:ext cx="8458200" cy="4953000"/>
          </a:xfrm>
        </p:spPr>
        <p:txBody>
          <a:bodyPr wrap="square" numCol="1" anchorCtr="0" compatLnSpc="1">
            <a:prstTxWarp prst="textNoShape">
              <a:avLst/>
            </a:prstTxWarp>
            <a:normAutofit fontScale="90000"/>
          </a:bodyPr>
          <a:lstStyle/>
          <a:p>
            <a:pPr algn="l" eaLnBrk="1" hangingPunct="1">
              <a:defRPr/>
            </a:pPr>
            <a:r>
              <a:rPr lang="en-US" sz="4444" dirty="0">
                <a:solidFill>
                  <a:srgbClr val="FFFF00"/>
                </a:solidFill>
                <a:effectLst>
                  <a:outerShdw blurRad="50800" dist="38100" dir="2700000">
                    <a:srgbClr val="000000">
                      <a:alpha val="43000"/>
                    </a:srgbClr>
                  </a:outerShdw>
                </a:effectLst>
                <a:latin typeface="Times New Roman"/>
                <a:cs typeface="Times New Roman"/>
              </a:rPr>
              <a:t>In Closing. . .</a:t>
            </a:r>
            <a:r>
              <a:rPr lang="en-US" sz="4444" i="1" dirty="0">
                <a:solidFill>
                  <a:srgbClr val="FFFF00"/>
                </a:solidFill>
                <a:effectLst>
                  <a:outerShdw blurRad="50800" dist="38100" dir="2700000">
                    <a:srgbClr val="000000">
                      <a:alpha val="43000"/>
                    </a:srgbClr>
                  </a:outerShdw>
                </a:effectLst>
                <a:latin typeface="Times New Roman"/>
                <a:cs typeface="Times New Roman"/>
              </a:rPr>
              <a:t>Pablo Casals</a:t>
            </a:r>
            <a:r>
              <a:rPr lang="en-US" sz="2900" dirty="0">
                <a:effectLst>
                  <a:outerShdw blurRad="38100" dist="38100" dir="2700000" algn="tl">
                    <a:srgbClr val="0064E2"/>
                  </a:outerShdw>
                </a:effectLst>
                <a:latin typeface="Times New Roman"/>
                <a:cs typeface="Times New Roman"/>
              </a:rPr>
              <a:t/>
            </a:r>
            <a:br>
              <a:rPr lang="en-US" sz="2900" dirty="0">
                <a:effectLst>
                  <a:outerShdw blurRad="38100" dist="38100" dir="2700000" algn="tl">
                    <a:srgbClr val="0064E2"/>
                  </a:outerShdw>
                </a:effectLst>
                <a:latin typeface="Times New Roman"/>
                <a:cs typeface="Times New Roman"/>
              </a:rPr>
            </a:br>
            <a:r>
              <a:rPr lang="en-US" sz="2900" dirty="0" smtClean="0">
                <a:effectLst>
                  <a:outerShdw blurRad="38100" dist="38100" dir="2700000" algn="tl">
                    <a:srgbClr val="0064E2"/>
                  </a:outerShdw>
                </a:effectLst>
                <a:latin typeface="Times New Roman"/>
                <a:cs typeface="Times New Roman"/>
              </a:rPr>
              <a:t/>
            </a:r>
            <a:br>
              <a:rPr lang="en-US" sz="2900" dirty="0" smtClean="0">
                <a:effectLst>
                  <a:outerShdw blurRad="38100" dist="38100" dir="2700000" algn="tl">
                    <a:srgbClr val="0064E2"/>
                  </a:outerShdw>
                </a:effectLst>
                <a:latin typeface="Times New Roman"/>
                <a:cs typeface="Times New Roman"/>
              </a:rPr>
            </a:br>
            <a:r>
              <a:rPr lang="en-US" sz="2900" dirty="0" smtClean="0">
                <a:effectLst>
                  <a:outerShdw blurRad="38100" dist="38100" dir="2700000" algn="tl">
                    <a:srgbClr val="0064E2"/>
                  </a:outerShdw>
                </a:effectLst>
                <a:latin typeface="Times New Roman"/>
                <a:cs typeface="Times New Roman"/>
              </a:rPr>
              <a:t/>
            </a:r>
            <a:br>
              <a:rPr lang="en-US" sz="2900" dirty="0" smtClean="0">
                <a:effectLst>
                  <a:outerShdw blurRad="38100" dist="38100" dir="2700000" algn="tl">
                    <a:srgbClr val="0064E2"/>
                  </a:outerShdw>
                </a:effectLst>
                <a:latin typeface="Times New Roman"/>
                <a:cs typeface="Times New Roman"/>
              </a:rPr>
            </a:br>
            <a:r>
              <a:rPr lang="en-US" sz="2900" dirty="0" smtClean="0">
                <a:effectLst>
                  <a:outerShdw blurRad="50800" dist="38100" dir="2700000">
                    <a:srgbClr val="000000">
                      <a:alpha val="43000"/>
                    </a:srgbClr>
                  </a:outerShdw>
                </a:effectLst>
                <a:latin typeface="Times New Roman"/>
                <a:cs typeface="Times New Roman"/>
              </a:rPr>
              <a:t>Each </a:t>
            </a:r>
            <a:r>
              <a:rPr lang="en-US" sz="2900" dirty="0">
                <a:effectLst>
                  <a:outerShdw blurRad="50800" dist="38100" dir="2700000">
                    <a:srgbClr val="000000">
                      <a:alpha val="43000"/>
                    </a:srgbClr>
                  </a:outerShdw>
                </a:effectLst>
                <a:latin typeface="Times New Roman"/>
                <a:cs typeface="Times New Roman"/>
              </a:rPr>
              <a:t>second we live is a new and unique moment in the universe, a moment that never was before and will never be again. </a:t>
            </a:r>
            <a:br>
              <a:rPr lang="en-US" sz="2900" dirty="0">
                <a:effectLst>
                  <a:outerShdw blurRad="50800" dist="38100" dir="2700000">
                    <a:srgbClr val="000000">
                      <a:alpha val="43000"/>
                    </a:srgbClr>
                  </a:outerShdw>
                </a:effectLst>
                <a:latin typeface="Times New Roman"/>
                <a:cs typeface="Times New Roman"/>
              </a:rPr>
            </a:br>
            <a:r>
              <a:rPr lang="en-US" sz="2900" dirty="0">
                <a:effectLst>
                  <a:outerShdw blurRad="50800" dist="38100" dir="2700000">
                    <a:srgbClr val="000000">
                      <a:alpha val="43000"/>
                    </a:srgbClr>
                  </a:outerShdw>
                </a:effectLst>
                <a:latin typeface="Times New Roman"/>
                <a:cs typeface="Times New Roman"/>
              </a:rPr>
              <a:t/>
            </a:r>
            <a:br>
              <a:rPr lang="en-US" sz="2900" dirty="0">
                <a:effectLst>
                  <a:outerShdw blurRad="50800" dist="38100" dir="2700000">
                    <a:srgbClr val="000000">
                      <a:alpha val="43000"/>
                    </a:srgbClr>
                  </a:outerShdw>
                </a:effectLst>
                <a:latin typeface="Times New Roman"/>
                <a:cs typeface="Times New Roman"/>
              </a:rPr>
            </a:br>
            <a:r>
              <a:rPr lang="en-US" sz="2900" dirty="0">
                <a:effectLst>
                  <a:outerShdw blurRad="50800" dist="38100" dir="2700000">
                    <a:srgbClr val="000000">
                      <a:alpha val="43000"/>
                    </a:srgbClr>
                  </a:outerShdw>
                </a:effectLst>
                <a:latin typeface="Times New Roman"/>
                <a:cs typeface="Times New Roman"/>
              </a:rPr>
              <a:t>And what do we teach our children in school? We teach them that two and two make four and that Paris is the capital of France. </a:t>
            </a:r>
            <a:br>
              <a:rPr lang="en-US" sz="2900" dirty="0">
                <a:effectLst>
                  <a:outerShdw blurRad="50800" dist="38100" dir="2700000">
                    <a:srgbClr val="000000">
                      <a:alpha val="43000"/>
                    </a:srgbClr>
                  </a:outerShdw>
                </a:effectLst>
                <a:latin typeface="Times New Roman"/>
                <a:cs typeface="Times New Roman"/>
              </a:rPr>
            </a:br>
            <a:r>
              <a:rPr lang="en-US" sz="2900" dirty="0">
                <a:effectLst>
                  <a:outerShdw blurRad="50800" dist="38100" dir="2700000">
                    <a:srgbClr val="000000">
                      <a:alpha val="43000"/>
                    </a:srgbClr>
                  </a:outerShdw>
                </a:effectLst>
                <a:latin typeface="Times New Roman"/>
                <a:cs typeface="Times New Roman"/>
              </a:rPr>
              <a:t/>
            </a:r>
            <a:br>
              <a:rPr lang="en-US" sz="2900" dirty="0">
                <a:effectLst>
                  <a:outerShdw blurRad="50800" dist="38100" dir="2700000">
                    <a:srgbClr val="000000">
                      <a:alpha val="43000"/>
                    </a:srgbClr>
                  </a:outerShdw>
                </a:effectLst>
                <a:latin typeface="Times New Roman"/>
                <a:cs typeface="Times New Roman"/>
              </a:rPr>
            </a:br>
            <a:r>
              <a:rPr lang="en-US" sz="2900" dirty="0">
                <a:effectLst>
                  <a:outerShdw blurRad="50800" dist="38100" dir="2700000">
                    <a:srgbClr val="000000">
                      <a:alpha val="43000"/>
                    </a:srgbClr>
                  </a:outerShdw>
                </a:effectLst>
                <a:latin typeface="Times New Roman"/>
                <a:cs typeface="Times New Roman"/>
              </a:rPr>
              <a:t>We should also teach them who they are.</a:t>
            </a:r>
            <a:r>
              <a:rPr lang="en-US" sz="2900" dirty="0">
                <a:effectLst>
                  <a:outerShdw blurRad="38100" dist="38100" dir="2700000" algn="tl">
                    <a:srgbClr val="0064E2"/>
                  </a:outerShdw>
                </a:effectLst>
                <a:latin typeface="Times New Roman"/>
                <a:cs typeface="Times New Roman"/>
              </a:rPr>
              <a:t/>
            </a:r>
            <a:br>
              <a:rPr lang="en-US" sz="2900" dirty="0">
                <a:effectLst>
                  <a:outerShdw blurRad="38100" dist="38100" dir="2700000" algn="tl">
                    <a:srgbClr val="0064E2"/>
                  </a:outerShdw>
                </a:effectLst>
                <a:latin typeface="Times New Roman"/>
                <a:cs typeface="Times New Roman"/>
              </a:rPr>
            </a:br>
            <a:r>
              <a:rPr lang="en-US" sz="2900" dirty="0">
                <a:effectLst>
                  <a:outerShdw blurRad="38100" dist="38100" dir="2700000" algn="tl">
                    <a:srgbClr val="0064E2"/>
                  </a:outerShdw>
                </a:effectLst>
                <a:latin typeface="Times New Roman"/>
                <a:cs typeface="Times New Roman"/>
              </a:rPr>
              <a:t>						</a:t>
            </a:r>
            <a:endParaRPr lang="en-US" sz="4300" dirty="0">
              <a:effectLst>
                <a:outerShdw blurRad="38100" dist="38100" dir="2700000" algn="tl">
                  <a:srgbClr val="0064E2"/>
                </a:outerShdw>
              </a:effectLst>
              <a:latin typeface="Times New Roman"/>
              <a:cs typeface="Times New Roman"/>
            </a:endParaRPr>
          </a:p>
        </p:txBody>
      </p:sp>
      <p:sp>
        <p:nvSpPr>
          <p:cNvPr id="5" name="Date Placeholder 3"/>
          <p:cNvSpPr>
            <a:spLocks noGrp="1"/>
          </p:cNvSpPr>
          <p:nvPr>
            <p:ph type="dt" sz="quarter" idx="10"/>
          </p:nvPr>
        </p:nvSpPr>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6"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7" name="Slide Number Placeholder 5"/>
          <p:cNvSpPr>
            <a:spLocks noGrp="1"/>
          </p:cNvSpPr>
          <p:nvPr>
            <p:ph type="sldNum" sz="quarter" idx="12"/>
          </p:nvPr>
        </p:nvSpPr>
        <p:spPr/>
        <p:txBody>
          <a:bodyPr/>
          <a:lstStyle/>
          <a:p>
            <a:pPr>
              <a:defRPr/>
            </a:pPr>
            <a:fld id="{2F5419D8-C5BF-CA40-886C-69358C1FDE90}" type="slidenum">
              <a:rPr lang="en-US">
                <a:latin typeface="Times New Roman"/>
                <a:cs typeface="Times New Roman"/>
              </a:rPr>
              <a:pPr>
                <a:defRPr/>
              </a:pPr>
              <a:t>45</a:t>
            </a:fld>
            <a:endParaRPr lang="en-US">
              <a:latin typeface="Times New Roman"/>
              <a:cs typeface="Times New Roman"/>
            </a:endParaRPr>
          </a:p>
        </p:txBody>
      </p:sp>
      <p:sp>
        <p:nvSpPr>
          <p:cNvPr id="76807"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381000" y="533400"/>
            <a:ext cx="8458200" cy="5486400"/>
          </a:xfrm>
        </p:spPr>
        <p:txBody>
          <a:bodyPr/>
          <a:lstStyle/>
          <a:p>
            <a:pPr algn="l" eaLnBrk="1" fontAlgn="auto" hangingPunct="1">
              <a:spcAft>
                <a:spcPts val="0"/>
              </a:spcAft>
              <a:defRPr/>
            </a:pPr>
            <a:r>
              <a:rPr lang="en-US" sz="3200" dirty="0">
                <a:ea typeface="+mj-ea"/>
                <a:cs typeface="+mj-cs"/>
              </a:rPr>
              <a:t/>
            </a:r>
            <a:br>
              <a:rPr lang="en-US" sz="3200" dirty="0">
                <a:ea typeface="+mj-ea"/>
                <a:cs typeface="+mj-cs"/>
              </a:rPr>
            </a:br>
            <a:r>
              <a:rPr lang="en-US" sz="3200" dirty="0">
                <a:ea typeface="+mj-ea"/>
                <a:cs typeface="+mj-cs"/>
              </a:rPr>
              <a:t/>
            </a:r>
            <a:br>
              <a:rPr lang="en-US" sz="3200" dirty="0">
                <a:ea typeface="+mj-ea"/>
                <a:cs typeface="+mj-cs"/>
              </a:rPr>
            </a:br>
            <a:r>
              <a:rPr lang="en-US" sz="3200" dirty="0">
                <a:ea typeface="+mj-ea"/>
                <a:cs typeface="+mj-cs"/>
              </a:rPr>
              <a:t> </a:t>
            </a:r>
            <a:br>
              <a:rPr lang="en-US" sz="3200" dirty="0">
                <a:ea typeface="+mj-ea"/>
                <a:cs typeface="+mj-cs"/>
              </a:rPr>
            </a:br>
            <a:endParaRPr lang="en-US" dirty="0">
              <a:latin typeface="Times New Roman" pitchFamily="-107" charset="0"/>
              <a:ea typeface="+mj-ea"/>
              <a:cs typeface="+mj-cs"/>
            </a:endParaRPr>
          </a:p>
        </p:txBody>
      </p:sp>
      <p:sp>
        <p:nvSpPr>
          <p:cNvPr id="67587" name="Rectangle 3"/>
          <p:cNvSpPr>
            <a:spLocks noGrp="1" noChangeArrowheads="1"/>
          </p:cNvSpPr>
          <p:nvPr>
            <p:ph idx="1"/>
          </p:nvPr>
        </p:nvSpPr>
        <p:spPr>
          <a:xfrm>
            <a:off x="457200" y="1676400"/>
            <a:ext cx="8382000" cy="3886200"/>
          </a:xfrm>
        </p:spPr>
        <p:txBody>
          <a:bodyPr/>
          <a:lstStyle/>
          <a:p>
            <a:pPr marL="609600" indent="-609600" eaLnBrk="1" fontAlgn="auto" hangingPunct="1">
              <a:lnSpc>
                <a:spcPct val="90000"/>
              </a:lnSpc>
              <a:spcAft>
                <a:spcPts val="0"/>
              </a:spcAft>
              <a:buFont typeface="Arial" pitchFamily="-107" charset="0"/>
              <a:buNone/>
              <a:defRPr/>
            </a:pPr>
            <a:endParaRPr lang="en-US" dirty="0">
              <a:ea typeface="+mn-ea"/>
              <a:cs typeface="+mn-cs"/>
            </a:endParaRPr>
          </a:p>
          <a:p>
            <a:pPr marL="609600" indent="-609600" eaLnBrk="1" fontAlgn="auto" hangingPunct="1">
              <a:lnSpc>
                <a:spcPct val="90000"/>
              </a:lnSpc>
              <a:spcAft>
                <a:spcPts val="0"/>
              </a:spcAft>
              <a:buFont typeface="Arial" pitchFamily="-107" charset="0"/>
              <a:buNone/>
              <a:defRPr/>
            </a:pPr>
            <a:endParaRPr lang="en-US" dirty="0">
              <a:ea typeface="+mn-ea"/>
              <a:cs typeface="+mn-cs"/>
            </a:endParaRPr>
          </a:p>
        </p:txBody>
      </p:sp>
      <p:sp>
        <p:nvSpPr>
          <p:cNvPr id="7" name="Date Placeholder 3"/>
          <p:cNvSpPr>
            <a:spLocks noGrp="1"/>
          </p:cNvSpPr>
          <p:nvPr>
            <p:ph type="dt" sz="quarter" idx="10"/>
          </p:nvPr>
        </p:nvSpPr>
        <p:spPr/>
        <p:txBody>
          <a:bodyPr/>
          <a:lstStyle/>
          <a:p>
            <a:pPr>
              <a:defRPr/>
            </a:pPr>
            <a:r>
              <a:rPr lang="en-US" b="1" smtClean="0"/>
              <a:t>September 30, 2013</a:t>
            </a:r>
          </a:p>
          <a:p>
            <a:pPr>
              <a:defRPr/>
            </a:pPr>
            <a:endParaRPr lang="en-US" b="1"/>
          </a:p>
        </p:txBody>
      </p:sp>
      <p:sp>
        <p:nvSpPr>
          <p:cNvPr id="8" name="Footer Placeholder 4"/>
          <p:cNvSpPr>
            <a:spLocks noGrp="1"/>
          </p:cNvSpPr>
          <p:nvPr>
            <p:ph type="ftr" sz="quarter" idx="11"/>
          </p:nvPr>
        </p:nvSpPr>
        <p:spPr/>
        <p:txBody>
          <a:bodyPr/>
          <a:lstStyle/>
          <a:p>
            <a:pPr>
              <a:defRPr/>
            </a:pPr>
            <a:r>
              <a:rPr lang="en-US" b="1" dirty="0" smtClean="0"/>
              <a:t>musiceducationconsultants.net/KCOMTEP2013</a:t>
            </a:r>
            <a:endParaRPr lang="en-US" b="1" dirty="0"/>
          </a:p>
        </p:txBody>
      </p:sp>
      <p:sp>
        <p:nvSpPr>
          <p:cNvPr id="9" name="Slide Number Placeholder 5"/>
          <p:cNvSpPr>
            <a:spLocks noGrp="1"/>
          </p:cNvSpPr>
          <p:nvPr>
            <p:ph type="sldNum" sz="quarter" idx="12"/>
          </p:nvPr>
        </p:nvSpPr>
        <p:spPr/>
        <p:txBody>
          <a:bodyPr/>
          <a:lstStyle/>
          <a:p>
            <a:pPr>
              <a:defRPr/>
            </a:pPr>
            <a:fld id="{FBDAC2E5-9519-A342-BB78-6311DBD66DF0}" type="slidenum">
              <a:rPr lang="en-US" b="1"/>
              <a:pPr>
                <a:defRPr/>
              </a:pPr>
              <a:t>46</a:t>
            </a:fld>
            <a:endParaRPr lang="en-US" b="1"/>
          </a:p>
        </p:txBody>
      </p:sp>
      <p:sp>
        <p:nvSpPr>
          <p:cNvPr id="78855" name="Rectangle 4"/>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b="1"/>
          </a:p>
        </p:txBody>
      </p:sp>
      <p:sp>
        <p:nvSpPr>
          <p:cNvPr id="12" name="Rectangle 11"/>
          <p:cNvSpPr>
            <a:spLocks noChangeArrowheads="1"/>
          </p:cNvSpPr>
          <p:nvPr/>
        </p:nvSpPr>
        <p:spPr bwMode="auto">
          <a:xfrm>
            <a:off x="0" y="152400"/>
            <a:ext cx="9144000" cy="1323439"/>
          </a:xfrm>
          <a:prstGeom prst="rect">
            <a:avLst/>
          </a:prstGeom>
          <a:noFill/>
          <a:ln w="9525">
            <a:noFill/>
            <a:miter lim="800000"/>
            <a:headEnd/>
            <a:tailEnd/>
          </a:ln>
        </p:spPr>
        <p:txBody>
          <a:bodyPr>
            <a:prstTxWarp prst="textNoShape">
              <a:avLst/>
            </a:prstTxWarp>
            <a:spAutoFit/>
          </a:bodyPr>
          <a:lstStyle/>
          <a:p>
            <a:pPr algn="ctr"/>
            <a:r>
              <a:rPr lang="en-US" sz="4000" b="1" i="1" dirty="0" smtClean="0">
                <a:solidFill>
                  <a:srgbClr val="FFFF00"/>
                </a:solidFill>
                <a:latin typeface="Times New Roman" pitchFamily="-104" charset="0"/>
              </a:rPr>
              <a:t>Marcia Neel</a:t>
            </a:r>
          </a:p>
          <a:p>
            <a:pPr algn="ctr"/>
            <a:r>
              <a:rPr lang="en-US" sz="4000" b="1" i="1" dirty="0" smtClean="0">
                <a:solidFill>
                  <a:srgbClr val="FFFF00"/>
                </a:solidFill>
                <a:latin typeface="Times New Roman" pitchFamily="-104" charset="0"/>
              </a:rPr>
              <a:t>Contact Information</a:t>
            </a:r>
            <a:endParaRPr lang="en-US" sz="4000" b="1" i="1" dirty="0">
              <a:solidFill>
                <a:schemeClr val="hlink"/>
              </a:solidFill>
              <a:latin typeface="Times New Roman" pitchFamily="-104" charset="0"/>
            </a:endParaRPr>
          </a:p>
        </p:txBody>
      </p:sp>
      <p:sp>
        <p:nvSpPr>
          <p:cNvPr id="13" name="Rectangle 12"/>
          <p:cNvSpPr>
            <a:spLocks noChangeArrowheads="1"/>
          </p:cNvSpPr>
          <p:nvPr/>
        </p:nvSpPr>
        <p:spPr bwMode="auto">
          <a:xfrm>
            <a:off x="0" y="1524000"/>
            <a:ext cx="9144000" cy="1200329"/>
          </a:xfrm>
          <a:prstGeom prst="rect">
            <a:avLst/>
          </a:prstGeom>
          <a:noFill/>
          <a:ln w="9525">
            <a:noFill/>
            <a:miter lim="800000"/>
            <a:headEnd/>
            <a:tailEnd/>
          </a:ln>
        </p:spPr>
        <p:txBody>
          <a:bodyPr wrap="square">
            <a:prstTxWarp prst="textNoShape">
              <a:avLst/>
            </a:prstTxWarp>
            <a:spAutoFit/>
          </a:bodyPr>
          <a:lstStyle/>
          <a:p>
            <a:pPr algn="ctr"/>
            <a:r>
              <a:rPr lang="en-US" sz="3600" b="1" dirty="0" err="1">
                <a:latin typeface="Times New Roman" pitchFamily="-104" charset="0"/>
              </a:rPr>
              <a:t>marcia@</a:t>
            </a:r>
            <a:r>
              <a:rPr lang="en-US" sz="3600" b="1" dirty="0" err="1" smtClean="0">
                <a:latin typeface="Times New Roman" pitchFamily="-104" charset="0"/>
              </a:rPr>
              <a:t>musicedconsultants.net</a:t>
            </a:r>
            <a:endParaRPr lang="en-US" sz="3600" b="1" dirty="0" smtClean="0">
              <a:latin typeface="Times New Roman" pitchFamily="-104" charset="0"/>
            </a:endParaRPr>
          </a:p>
          <a:p>
            <a:pPr algn="ctr"/>
            <a:endParaRPr lang="en-US" sz="3600" b="1" dirty="0">
              <a:latin typeface="Times New Roman" pitchFamily="-104" charset="0"/>
            </a:endParaRPr>
          </a:p>
        </p:txBody>
      </p:sp>
      <p:sp>
        <p:nvSpPr>
          <p:cNvPr id="14" name="Rectangle 13"/>
          <p:cNvSpPr>
            <a:spLocks noChangeArrowheads="1"/>
          </p:cNvSpPr>
          <p:nvPr/>
        </p:nvSpPr>
        <p:spPr bwMode="auto">
          <a:xfrm>
            <a:off x="0" y="2143780"/>
            <a:ext cx="9144000" cy="523220"/>
          </a:xfrm>
          <a:prstGeom prst="rect">
            <a:avLst/>
          </a:prstGeom>
          <a:noFill/>
          <a:ln w="9525">
            <a:noFill/>
            <a:miter lim="800000"/>
            <a:headEnd/>
            <a:tailEnd/>
          </a:ln>
        </p:spPr>
        <p:txBody>
          <a:bodyPr wrap="square">
            <a:prstTxWarp prst="textNoShape">
              <a:avLst/>
            </a:prstTxWarp>
            <a:spAutoFit/>
          </a:bodyPr>
          <a:lstStyle/>
          <a:p>
            <a:pPr algn="ctr"/>
            <a:r>
              <a:rPr lang="en-US" sz="2800" b="1" dirty="0" smtClean="0">
                <a:latin typeface="Times New Roman" pitchFamily="-104" charset="0"/>
                <a:hlinkClick r:id="rId3"/>
              </a:rPr>
              <a:t>www.musiceducationconsultants.net/</a:t>
            </a:r>
            <a:r>
              <a:rPr lang="en-US" sz="2800" b="1" dirty="0" smtClean="0">
                <a:latin typeface="Times New Roman" pitchFamily="-104" charset="0"/>
              </a:rPr>
              <a:t>KCOMTEP2013</a:t>
            </a:r>
          </a:p>
        </p:txBody>
      </p:sp>
      <p:pic>
        <p:nvPicPr>
          <p:cNvPr id="15" name="Picture 14"/>
          <p:cNvPicPr>
            <a:picLocks noChangeAspect="1" noChangeArrowheads="1"/>
          </p:cNvPicPr>
          <p:nvPr/>
        </p:nvPicPr>
        <p:blipFill>
          <a:blip r:embed="rId4"/>
          <a:srcRect/>
          <a:stretch>
            <a:fillRect/>
          </a:stretch>
        </p:blipFill>
        <p:spPr bwMode="auto">
          <a:xfrm>
            <a:off x="762000" y="4832412"/>
            <a:ext cx="1805187" cy="1339788"/>
          </a:xfrm>
          <a:prstGeom prst="rect">
            <a:avLst/>
          </a:prstGeom>
          <a:noFill/>
          <a:ln w="9525">
            <a:noFill/>
            <a:miter lim="800000"/>
            <a:headEnd/>
            <a:tailEnd/>
          </a:ln>
        </p:spPr>
      </p:pic>
      <p:sp>
        <p:nvSpPr>
          <p:cNvPr id="16" name="Rectangle 15"/>
          <p:cNvSpPr>
            <a:spLocks noChangeArrowheads="1"/>
          </p:cNvSpPr>
          <p:nvPr/>
        </p:nvSpPr>
        <p:spPr bwMode="auto">
          <a:xfrm>
            <a:off x="2764047" y="4836177"/>
            <a:ext cx="5029200" cy="1323975"/>
          </a:xfrm>
          <a:prstGeom prst="rect">
            <a:avLst/>
          </a:prstGeom>
          <a:noFill/>
          <a:ln w="9525">
            <a:noFill/>
            <a:miter lim="800000"/>
            <a:headEnd/>
            <a:tailEnd/>
          </a:ln>
        </p:spPr>
        <p:txBody>
          <a:bodyPr>
            <a:prstTxWarp prst="textNoShape">
              <a:avLst/>
            </a:prstTxWarp>
            <a:spAutoFit/>
          </a:bodyPr>
          <a:lstStyle/>
          <a:p>
            <a:r>
              <a:rPr lang="en-US" sz="4400" b="1" dirty="0">
                <a:solidFill>
                  <a:srgbClr val="FFFF00"/>
                </a:solidFill>
                <a:latin typeface="Times New Roman" pitchFamily="-104" charset="0"/>
              </a:rPr>
              <a:t>@</a:t>
            </a:r>
            <a:r>
              <a:rPr lang="en-US" sz="4400" b="1" dirty="0" err="1">
                <a:solidFill>
                  <a:srgbClr val="FFFF00"/>
                </a:solidFill>
                <a:latin typeface="Times New Roman" pitchFamily="-104" charset="0"/>
              </a:rPr>
              <a:t>MusicEdConsult</a:t>
            </a:r>
            <a:endParaRPr lang="en-US" sz="4400" b="1" dirty="0">
              <a:solidFill>
                <a:srgbClr val="FFFF00"/>
              </a:solidFill>
              <a:latin typeface="Times New Roman" pitchFamily="-104" charset="0"/>
            </a:endParaRPr>
          </a:p>
          <a:p>
            <a:r>
              <a:rPr lang="en-US" sz="3600" b="1" dirty="0">
                <a:solidFill>
                  <a:srgbClr val="FFFF00"/>
                </a:solidFill>
                <a:latin typeface="Times New Roman" pitchFamily="-104" charset="0"/>
              </a:rPr>
              <a:t>On Twitter</a:t>
            </a:r>
            <a:endParaRPr lang="en-US" sz="3600" b="1" dirty="0">
              <a:solidFill>
                <a:srgbClr val="800000"/>
              </a:solidFill>
              <a:latin typeface="Times New Roman" pitchFamily="-104" charset="0"/>
            </a:endParaRPr>
          </a:p>
        </p:txBody>
      </p:sp>
      <p:pic>
        <p:nvPicPr>
          <p:cNvPr id="17" name="Picture 16"/>
          <p:cNvPicPr>
            <a:picLocks noChangeAspect="1"/>
          </p:cNvPicPr>
          <p:nvPr/>
        </p:nvPicPr>
        <p:blipFill>
          <a:blip r:embed="rId5"/>
          <a:stretch>
            <a:fillRect/>
          </a:stretch>
        </p:blipFill>
        <p:spPr>
          <a:xfrm>
            <a:off x="2819400" y="2781300"/>
            <a:ext cx="3211640" cy="1866900"/>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991600" cy="1143000"/>
          </a:xfrm>
        </p:spPr>
        <p:txBody>
          <a:bodyPr>
            <a:normAutofit/>
          </a:bodyPr>
          <a:lstStyle/>
          <a:p>
            <a:r>
              <a:rPr lang="en-US" dirty="0" smtClean="0">
                <a:solidFill>
                  <a:srgbClr val="FFFF00"/>
                </a:solidFill>
                <a:latin typeface="Times New Roman"/>
                <a:cs typeface="Times New Roman"/>
              </a:rPr>
              <a:t>What </a:t>
            </a:r>
            <a:r>
              <a:rPr lang="en-US" dirty="0" smtClean="0">
                <a:latin typeface="Times New Roman"/>
                <a:cs typeface="Times New Roman"/>
              </a:rPr>
              <a:t>Society Thinks I Do</a:t>
            </a:r>
            <a:endParaRPr lang="en-US" dirty="0">
              <a:latin typeface="Times New Roman"/>
              <a:cs typeface="Times New Roman"/>
            </a:endParaRPr>
          </a:p>
        </p:txBody>
      </p:sp>
      <p:sp>
        <p:nvSpPr>
          <p:cNvPr id="4" name="Date Placeholder 3"/>
          <p:cNvSpPr>
            <a:spLocks noGrp="1"/>
          </p:cNvSpPr>
          <p:nvPr>
            <p:ph type="dt" sz="half" idx="10"/>
          </p:nvPr>
        </p:nvSpPr>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5"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6" name="Slide Number Placeholder 5"/>
          <p:cNvSpPr>
            <a:spLocks noGrp="1"/>
          </p:cNvSpPr>
          <p:nvPr>
            <p:ph type="sldNum" sz="quarter" idx="12"/>
          </p:nvPr>
        </p:nvSpPr>
        <p:spPr/>
        <p:txBody>
          <a:bodyPr/>
          <a:lstStyle/>
          <a:p>
            <a:pPr>
              <a:defRPr/>
            </a:pPr>
            <a:fld id="{5AF48E77-EE1D-8744-985E-164F1E0A6E45}" type="slidenum">
              <a:rPr lang="en-US" smtClean="0">
                <a:latin typeface="Times New Roman"/>
                <a:cs typeface="Times New Roman"/>
              </a:rPr>
              <a:pPr>
                <a:defRPr/>
              </a:pPr>
              <a:t>5</a:t>
            </a:fld>
            <a:endParaRPr lang="en-US">
              <a:latin typeface="Times New Roman"/>
              <a:cs typeface="Times New Roman"/>
            </a:endParaRPr>
          </a:p>
        </p:txBody>
      </p:sp>
      <p:pic>
        <p:nvPicPr>
          <p:cNvPr id="11" name="Content Placeholder 10" descr="Screen Shot 2013-09-29 at 2.08.40 PM.png"/>
          <p:cNvPicPr>
            <a:picLocks noGrp="1" noChangeAspect="1"/>
          </p:cNvPicPr>
          <p:nvPr>
            <p:ph idx="1"/>
          </p:nvPr>
        </p:nvPicPr>
        <p:blipFill>
          <a:blip r:embed="rId2"/>
          <a:srcRect l="-12398" r="-12398"/>
          <a:stretch>
            <a:fillRect/>
          </a:stretch>
        </p:blipFill>
        <p:spPr>
          <a:xfrm>
            <a:off x="-228600" y="1447800"/>
            <a:ext cx="9495692" cy="45720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991600" cy="1143000"/>
          </a:xfrm>
        </p:spPr>
        <p:txBody>
          <a:bodyPr>
            <a:normAutofit/>
          </a:bodyPr>
          <a:lstStyle/>
          <a:p>
            <a:r>
              <a:rPr lang="en-US" dirty="0" smtClean="0">
                <a:solidFill>
                  <a:srgbClr val="FFFF00"/>
                </a:solidFill>
                <a:latin typeface="Times New Roman"/>
                <a:cs typeface="Times New Roman"/>
              </a:rPr>
              <a:t>What </a:t>
            </a:r>
            <a:r>
              <a:rPr lang="en-US" dirty="0" smtClean="0">
                <a:latin typeface="Times New Roman"/>
                <a:cs typeface="Times New Roman"/>
              </a:rPr>
              <a:t>My Mom Thinks I Do</a:t>
            </a:r>
            <a:endParaRPr lang="en-US" dirty="0">
              <a:latin typeface="Times New Roman"/>
              <a:cs typeface="Times New Roman"/>
            </a:endParaRPr>
          </a:p>
        </p:txBody>
      </p:sp>
      <p:sp>
        <p:nvSpPr>
          <p:cNvPr id="4" name="Date Placeholder 3"/>
          <p:cNvSpPr>
            <a:spLocks noGrp="1"/>
          </p:cNvSpPr>
          <p:nvPr>
            <p:ph type="dt" sz="half" idx="10"/>
          </p:nvPr>
        </p:nvSpPr>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5"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6" name="Slide Number Placeholder 5"/>
          <p:cNvSpPr>
            <a:spLocks noGrp="1"/>
          </p:cNvSpPr>
          <p:nvPr>
            <p:ph type="sldNum" sz="quarter" idx="12"/>
          </p:nvPr>
        </p:nvSpPr>
        <p:spPr/>
        <p:txBody>
          <a:bodyPr/>
          <a:lstStyle/>
          <a:p>
            <a:pPr>
              <a:defRPr/>
            </a:pPr>
            <a:fld id="{5AF48E77-EE1D-8744-985E-164F1E0A6E45}" type="slidenum">
              <a:rPr lang="en-US" smtClean="0">
                <a:latin typeface="Times New Roman"/>
                <a:cs typeface="Times New Roman"/>
              </a:rPr>
              <a:pPr>
                <a:defRPr/>
              </a:pPr>
              <a:t>6</a:t>
            </a:fld>
            <a:endParaRPr lang="en-US">
              <a:latin typeface="Times New Roman"/>
              <a:cs typeface="Times New Roman"/>
            </a:endParaRPr>
          </a:p>
        </p:txBody>
      </p:sp>
      <p:pic>
        <p:nvPicPr>
          <p:cNvPr id="8" name="Content Placeholder 7" descr="soundofmusic-topper.jpg"/>
          <p:cNvPicPr>
            <a:picLocks noGrp="1" noChangeAspect="1"/>
          </p:cNvPicPr>
          <p:nvPr>
            <p:ph idx="1"/>
          </p:nvPr>
        </p:nvPicPr>
        <p:blipFill>
          <a:blip r:embed="rId2"/>
          <a:srcRect l="-2363" r="-2363"/>
          <a:stretch>
            <a:fillRect/>
          </a:stretch>
        </p:blipFill>
        <p:spPr>
          <a:xfrm>
            <a:off x="533400" y="1524000"/>
            <a:ext cx="8229600" cy="39624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991600" cy="1143000"/>
          </a:xfrm>
        </p:spPr>
        <p:txBody>
          <a:bodyPr>
            <a:normAutofit/>
          </a:bodyPr>
          <a:lstStyle/>
          <a:p>
            <a:r>
              <a:rPr lang="en-US" dirty="0" smtClean="0">
                <a:solidFill>
                  <a:srgbClr val="FFFF00"/>
                </a:solidFill>
                <a:latin typeface="Times New Roman"/>
                <a:cs typeface="Times New Roman"/>
              </a:rPr>
              <a:t>What </a:t>
            </a:r>
            <a:r>
              <a:rPr lang="en-US" dirty="0" smtClean="0">
                <a:latin typeface="Times New Roman"/>
                <a:cs typeface="Times New Roman"/>
              </a:rPr>
              <a:t>I Think I Do</a:t>
            </a:r>
            <a:endParaRPr lang="en-US" dirty="0">
              <a:latin typeface="Times New Roman"/>
              <a:cs typeface="Times New Roman"/>
            </a:endParaRPr>
          </a:p>
        </p:txBody>
      </p:sp>
      <p:sp>
        <p:nvSpPr>
          <p:cNvPr id="4" name="Date Placeholder 3"/>
          <p:cNvSpPr>
            <a:spLocks noGrp="1"/>
          </p:cNvSpPr>
          <p:nvPr>
            <p:ph type="dt" sz="half" idx="10"/>
          </p:nvPr>
        </p:nvSpPr>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5"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6" name="Slide Number Placeholder 5"/>
          <p:cNvSpPr>
            <a:spLocks noGrp="1"/>
          </p:cNvSpPr>
          <p:nvPr>
            <p:ph type="sldNum" sz="quarter" idx="12"/>
          </p:nvPr>
        </p:nvSpPr>
        <p:spPr/>
        <p:txBody>
          <a:bodyPr/>
          <a:lstStyle/>
          <a:p>
            <a:pPr>
              <a:defRPr/>
            </a:pPr>
            <a:fld id="{5AF48E77-EE1D-8744-985E-164F1E0A6E45}" type="slidenum">
              <a:rPr lang="en-US" smtClean="0">
                <a:latin typeface="Times New Roman"/>
                <a:cs typeface="Times New Roman"/>
              </a:rPr>
              <a:pPr>
                <a:defRPr/>
              </a:pPr>
              <a:t>7</a:t>
            </a:fld>
            <a:endParaRPr lang="en-US">
              <a:latin typeface="Times New Roman"/>
              <a:cs typeface="Times New Roman"/>
            </a:endParaRPr>
          </a:p>
        </p:txBody>
      </p:sp>
      <p:pic>
        <p:nvPicPr>
          <p:cNvPr id="8" name="Content Placeholder 7" descr="Screen Shot 2013-09-29 at 3.18.17 PM.png"/>
          <p:cNvPicPr>
            <a:picLocks noGrp="1" noChangeAspect="1"/>
          </p:cNvPicPr>
          <p:nvPr>
            <p:ph idx="1"/>
          </p:nvPr>
        </p:nvPicPr>
        <p:blipFill>
          <a:blip r:embed="rId2"/>
          <a:srcRect l="-9501" r="-9501"/>
          <a:stretch>
            <a:fillRect/>
          </a:stretch>
        </p:blipFill>
        <p:spPr>
          <a:xfrm>
            <a:off x="533400" y="1447800"/>
            <a:ext cx="8229600" cy="3962400"/>
          </a:xfr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991600" cy="1143000"/>
          </a:xfrm>
        </p:spPr>
        <p:txBody>
          <a:bodyPr>
            <a:normAutofit fontScale="90000"/>
          </a:bodyPr>
          <a:lstStyle/>
          <a:p>
            <a:r>
              <a:rPr lang="en-US" dirty="0" smtClean="0">
                <a:solidFill>
                  <a:srgbClr val="FFFF00"/>
                </a:solidFill>
                <a:effectLst>
                  <a:outerShdw blurRad="50800" dist="38100" dir="2700000">
                    <a:srgbClr val="000000">
                      <a:alpha val="43000"/>
                    </a:srgbClr>
                  </a:outerShdw>
                </a:effectLst>
                <a:latin typeface="Times New Roman"/>
                <a:cs typeface="Times New Roman"/>
              </a:rPr>
              <a:t>What </a:t>
            </a:r>
            <a:r>
              <a:rPr lang="en-US" dirty="0" smtClean="0">
                <a:effectLst>
                  <a:outerShdw blurRad="50800" dist="38100" dir="2700000">
                    <a:srgbClr val="000000">
                      <a:alpha val="43000"/>
                    </a:srgbClr>
                  </a:outerShdw>
                </a:effectLst>
                <a:latin typeface="Times New Roman"/>
                <a:cs typeface="Times New Roman"/>
              </a:rPr>
              <a:t>I Really Get To Do.  .  .</a:t>
            </a:r>
            <a:br>
              <a:rPr lang="en-US" dirty="0" smtClean="0">
                <a:effectLst>
                  <a:outerShdw blurRad="50800" dist="38100" dir="2700000">
                    <a:srgbClr val="000000">
                      <a:alpha val="43000"/>
                    </a:srgbClr>
                  </a:outerShdw>
                </a:effectLst>
                <a:latin typeface="Times New Roman"/>
                <a:cs typeface="Times New Roman"/>
              </a:rPr>
            </a:br>
            <a:r>
              <a:rPr lang="en-US" dirty="0" smtClean="0">
                <a:effectLst>
                  <a:outerShdw blurRad="50800" dist="38100" dir="2700000">
                    <a:srgbClr val="000000">
                      <a:alpha val="43000"/>
                    </a:srgbClr>
                  </a:outerShdw>
                </a:effectLst>
                <a:latin typeface="Times New Roman"/>
                <a:cs typeface="Times New Roman"/>
              </a:rPr>
              <a:t>Give Kids Opportunities to Succeed</a:t>
            </a:r>
            <a:endParaRPr lang="en-US" dirty="0">
              <a:effectLst>
                <a:outerShdw blurRad="50800" dist="38100" dir="2700000">
                  <a:srgbClr val="000000">
                    <a:alpha val="43000"/>
                  </a:srgbClr>
                </a:outerShdw>
              </a:effectLst>
              <a:latin typeface="Times New Roman"/>
              <a:cs typeface="Times New Roman"/>
            </a:endParaRPr>
          </a:p>
        </p:txBody>
      </p:sp>
      <p:sp>
        <p:nvSpPr>
          <p:cNvPr id="4" name="Date Placeholder 3"/>
          <p:cNvSpPr>
            <a:spLocks noGrp="1"/>
          </p:cNvSpPr>
          <p:nvPr>
            <p:ph type="dt" sz="half" idx="10"/>
          </p:nvPr>
        </p:nvSpPr>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5"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6" name="Slide Number Placeholder 5"/>
          <p:cNvSpPr>
            <a:spLocks noGrp="1"/>
          </p:cNvSpPr>
          <p:nvPr>
            <p:ph type="sldNum" sz="quarter" idx="12"/>
          </p:nvPr>
        </p:nvSpPr>
        <p:spPr/>
        <p:txBody>
          <a:bodyPr/>
          <a:lstStyle/>
          <a:p>
            <a:pPr>
              <a:defRPr/>
            </a:pPr>
            <a:fld id="{5AF48E77-EE1D-8744-985E-164F1E0A6E45}" type="slidenum">
              <a:rPr lang="en-US" smtClean="0">
                <a:latin typeface="Times New Roman"/>
                <a:cs typeface="Times New Roman"/>
              </a:rPr>
              <a:pPr>
                <a:defRPr/>
              </a:pPr>
              <a:t>8</a:t>
            </a:fld>
            <a:endParaRPr lang="en-US">
              <a:latin typeface="Times New Roman"/>
              <a:cs typeface="Times New Roman"/>
            </a:endParaRPr>
          </a:p>
        </p:txBody>
      </p:sp>
      <p:pic>
        <p:nvPicPr>
          <p:cNvPr id="8" name="Picture 7" descr="Drum Line.png"/>
          <p:cNvPicPr>
            <a:picLocks noChangeAspect="1"/>
          </p:cNvPicPr>
          <p:nvPr/>
        </p:nvPicPr>
        <p:blipFill>
          <a:blip r:embed="rId3"/>
          <a:stretch>
            <a:fillRect/>
          </a:stretch>
        </p:blipFill>
        <p:spPr>
          <a:xfrm>
            <a:off x="5791200" y="1828800"/>
            <a:ext cx="3124200" cy="2113886"/>
          </a:xfrm>
          <a:prstGeom prst="rect">
            <a:avLst/>
          </a:prstGeom>
        </p:spPr>
      </p:pic>
      <p:pic>
        <p:nvPicPr>
          <p:cNvPr id="10" name="Picture 9" descr="Screen Shot 2013-09-29 at 7.41.55 AM.png"/>
          <p:cNvPicPr>
            <a:picLocks noChangeAspect="1"/>
          </p:cNvPicPr>
          <p:nvPr/>
        </p:nvPicPr>
        <p:blipFill>
          <a:blip r:embed="rId4"/>
          <a:stretch>
            <a:fillRect/>
          </a:stretch>
        </p:blipFill>
        <p:spPr>
          <a:xfrm>
            <a:off x="228600" y="1752600"/>
            <a:ext cx="3161155" cy="2273300"/>
          </a:xfrm>
          <a:prstGeom prst="rect">
            <a:avLst/>
          </a:prstGeom>
        </p:spPr>
      </p:pic>
      <p:pic>
        <p:nvPicPr>
          <p:cNvPr id="12" name="Picture 11" descr="Girl Giving Her All.png"/>
          <p:cNvPicPr>
            <a:picLocks noChangeAspect="1"/>
          </p:cNvPicPr>
          <p:nvPr/>
        </p:nvPicPr>
        <p:blipFill>
          <a:blip r:embed="rId5"/>
          <a:stretch>
            <a:fillRect/>
          </a:stretch>
        </p:blipFill>
        <p:spPr>
          <a:xfrm>
            <a:off x="5638800" y="4114800"/>
            <a:ext cx="3373394" cy="2286000"/>
          </a:xfrm>
          <a:prstGeom prst="rect">
            <a:avLst/>
          </a:prstGeom>
        </p:spPr>
      </p:pic>
      <p:pic>
        <p:nvPicPr>
          <p:cNvPr id="13" name="Content Placeholder 12" descr="ViolinTherapy-1024x682.jpg"/>
          <p:cNvPicPr>
            <a:picLocks noGrp="1" noChangeAspect="1"/>
          </p:cNvPicPr>
          <p:nvPr>
            <p:ph idx="1"/>
          </p:nvPr>
        </p:nvPicPr>
        <p:blipFill>
          <a:blip r:embed="rId6"/>
          <a:srcRect l="-19163" r="-19163"/>
          <a:stretch>
            <a:fillRect/>
          </a:stretch>
        </p:blipFill>
        <p:spPr>
          <a:xfrm>
            <a:off x="-381000" y="4191000"/>
            <a:ext cx="4572000" cy="2201333"/>
          </a:xfrm>
        </p:spPr>
      </p:pic>
      <p:pic>
        <p:nvPicPr>
          <p:cNvPr id="14" name="Picture 13" descr="Clarinetists.png"/>
          <p:cNvPicPr>
            <a:picLocks noChangeAspect="1"/>
          </p:cNvPicPr>
          <p:nvPr/>
        </p:nvPicPr>
        <p:blipFill>
          <a:blip r:embed="rId7"/>
          <a:stretch>
            <a:fillRect/>
          </a:stretch>
        </p:blipFill>
        <p:spPr>
          <a:xfrm>
            <a:off x="2971800" y="2929841"/>
            <a:ext cx="3323254" cy="206125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par>
                          <p:cTn id="7" fill="hold">
                            <p:stCondLst>
                              <p:cond delay="0"/>
                            </p:stCondLst>
                            <p:childTnLst>
                              <p:par>
                                <p:cTn id="8" presetID="2" presetClass="entr" presetSubtype="4" accel="50000" decel="50000" fill="hold" nodeType="afterEffect">
                                  <p:stCondLst>
                                    <p:cond delay="0"/>
                                  </p:stCondLst>
                                  <p:childTnLst>
                                    <p:set>
                                      <p:cBhvr>
                                        <p:cTn id="9" dur="1" fill="hold">
                                          <p:stCondLst>
                                            <p:cond delay="0"/>
                                          </p:stCondLst>
                                        </p:cTn>
                                        <p:tgtEl>
                                          <p:spTgt spid="8"/>
                                        </p:tgtEl>
                                        <p:attrNameLst>
                                          <p:attrName>style.visibility</p:attrName>
                                        </p:attrNameLst>
                                      </p:cBhvr>
                                      <p:to>
                                        <p:strVal val="visible"/>
                                      </p:to>
                                    </p:set>
                                    <p:anim calcmode="lin" valueType="num">
                                      <p:cBhvr additive="base">
                                        <p:cTn id="10" dur="1000" fill="hold"/>
                                        <p:tgtEl>
                                          <p:spTgt spid="8"/>
                                        </p:tgtEl>
                                        <p:attrNameLst>
                                          <p:attrName>ppt_x</p:attrName>
                                        </p:attrNameLst>
                                      </p:cBhvr>
                                      <p:tavLst>
                                        <p:tav tm="0">
                                          <p:val>
                                            <p:strVal val="#ppt_x"/>
                                          </p:val>
                                        </p:tav>
                                        <p:tav tm="100000">
                                          <p:val>
                                            <p:strVal val="#ppt_x"/>
                                          </p:val>
                                        </p:tav>
                                      </p:tavLst>
                                    </p:anim>
                                    <p:anim calcmode="lin" valueType="num">
                                      <p:cBhvr additive="base">
                                        <p:cTn id="11" dur="1000" fill="hold"/>
                                        <p:tgtEl>
                                          <p:spTgt spid="8"/>
                                        </p:tgtEl>
                                        <p:attrNameLst>
                                          <p:attrName>ppt_y</p:attrName>
                                        </p:attrNameLst>
                                      </p:cBhvr>
                                      <p:tavLst>
                                        <p:tav tm="0">
                                          <p:val>
                                            <p:strVal val="1+#ppt_h/2"/>
                                          </p:val>
                                        </p:tav>
                                        <p:tav tm="100000">
                                          <p:val>
                                            <p:strVal val="#ppt_y"/>
                                          </p:val>
                                        </p:tav>
                                      </p:tavLst>
                                    </p:anim>
                                  </p:childTnLst>
                                </p:cTn>
                              </p:par>
                            </p:childTnLst>
                          </p:cTn>
                        </p:par>
                        <p:par>
                          <p:cTn id="12" fill="hold">
                            <p:stCondLst>
                              <p:cond delay="1000"/>
                            </p:stCondLst>
                            <p:childTnLst>
                              <p:par>
                                <p:cTn id="13" presetID="2" presetClass="entr" presetSubtype="4" accel="50000" decel="50000"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 calcmode="lin" valueType="num">
                                      <p:cBhvr additive="base">
                                        <p:cTn id="15" dur="1000" fill="hold"/>
                                        <p:tgtEl>
                                          <p:spTgt spid="10"/>
                                        </p:tgtEl>
                                        <p:attrNameLst>
                                          <p:attrName>ppt_x</p:attrName>
                                        </p:attrNameLst>
                                      </p:cBhvr>
                                      <p:tavLst>
                                        <p:tav tm="0">
                                          <p:val>
                                            <p:strVal val="#ppt_x"/>
                                          </p:val>
                                        </p:tav>
                                        <p:tav tm="100000">
                                          <p:val>
                                            <p:strVal val="#ppt_x"/>
                                          </p:val>
                                        </p:tav>
                                      </p:tavLst>
                                    </p:anim>
                                    <p:anim calcmode="lin" valueType="num">
                                      <p:cBhvr additive="base">
                                        <p:cTn id="16" dur="1000" fill="hold"/>
                                        <p:tgtEl>
                                          <p:spTgt spid="10"/>
                                        </p:tgtEl>
                                        <p:attrNameLst>
                                          <p:attrName>ppt_y</p:attrName>
                                        </p:attrNameLst>
                                      </p:cBhvr>
                                      <p:tavLst>
                                        <p:tav tm="0">
                                          <p:val>
                                            <p:strVal val="1+#ppt_h/2"/>
                                          </p:val>
                                        </p:tav>
                                        <p:tav tm="100000">
                                          <p:val>
                                            <p:strVal val="#ppt_y"/>
                                          </p:val>
                                        </p:tav>
                                      </p:tavLst>
                                    </p:anim>
                                  </p:childTnLst>
                                </p:cTn>
                              </p:par>
                            </p:childTnLst>
                          </p:cTn>
                        </p:par>
                        <p:par>
                          <p:cTn id="17" fill="hold">
                            <p:stCondLst>
                              <p:cond delay="2000"/>
                            </p:stCondLst>
                            <p:childTnLst>
                              <p:par>
                                <p:cTn id="18" presetID="2" presetClass="entr" presetSubtype="4" accel="50000" decel="50000" fill="hold" nodeType="afterEffect">
                                  <p:stCondLst>
                                    <p:cond delay="0"/>
                                  </p:stCondLst>
                                  <p:childTnLst>
                                    <p:set>
                                      <p:cBhvr>
                                        <p:cTn id="19" dur="1" fill="hold">
                                          <p:stCondLst>
                                            <p:cond delay="0"/>
                                          </p:stCondLst>
                                        </p:cTn>
                                        <p:tgtEl>
                                          <p:spTgt spid="12"/>
                                        </p:tgtEl>
                                        <p:attrNameLst>
                                          <p:attrName>style.visibility</p:attrName>
                                        </p:attrNameLst>
                                      </p:cBhvr>
                                      <p:to>
                                        <p:strVal val="visible"/>
                                      </p:to>
                                    </p:set>
                                    <p:anim calcmode="lin" valueType="num">
                                      <p:cBhvr additive="base">
                                        <p:cTn id="20" dur="1000" fill="hold"/>
                                        <p:tgtEl>
                                          <p:spTgt spid="12"/>
                                        </p:tgtEl>
                                        <p:attrNameLst>
                                          <p:attrName>ppt_x</p:attrName>
                                        </p:attrNameLst>
                                      </p:cBhvr>
                                      <p:tavLst>
                                        <p:tav tm="0">
                                          <p:val>
                                            <p:strVal val="#ppt_x"/>
                                          </p:val>
                                        </p:tav>
                                        <p:tav tm="100000">
                                          <p:val>
                                            <p:strVal val="#ppt_x"/>
                                          </p:val>
                                        </p:tav>
                                      </p:tavLst>
                                    </p:anim>
                                    <p:anim calcmode="lin" valueType="num">
                                      <p:cBhvr additive="base">
                                        <p:cTn id="21" dur="1000" fill="hold"/>
                                        <p:tgtEl>
                                          <p:spTgt spid="12"/>
                                        </p:tgtEl>
                                        <p:attrNameLst>
                                          <p:attrName>ppt_y</p:attrName>
                                        </p:attrNameLst>
                                      </p:cBhvr>
                                      <p:tavLst>
                                        <p:tav tm="0">
                                          <p:val>
                                            <p:strVal val="1+#ppt_h/2"/>
                                          </p:val>
                                        </p:tav>
                                        <p:tav tm="100000">
                                          <p:val>
                                            <p:strVal val="#ppt_y"/>
                                          </p:val>
                                        </p:tav>
                                      </p:tavLst>
                                    </p:anim>
                                  </p:childTnLst>
                                </p:cTn>
                              </p:par>
                            </p:childTnLst>
                          </p:cTn>
                        </p:par>
                        <p:par>
                          <p:cTn id="22" fill="hold">
                            <p:stCondLst>
                              <p:cond delay="3000"/>
                            </p:stCondLst>
                            <p:childTnLst>
                              <p:par>
                                <p:cTn id="23" presetID="2" presetClass="entr" presetSubtype="4" accel="50000" decel="50000" fill="hold" nodeType="afterEffect">
                                  <p:stCondLst>
                                    <p:cond delay="0"/>
                                  </p:stCondLst>
                                  <p:childTnLst>
                                    <p:set>
                                      <p:cBhvr>
                                        <p:cTn id="24" dur="1" fill="hold">
                                          <p:stCondLst>
                                            <p:cond delay="0"/>
                                          </p:stCondLst>
                                        </p:cTn>
                                        <p:tgtEl>
                                          <p:spTgt spid="14"/>
                                        </p:tgtEl>
                                        <p:attrNameLst>
                                          <p:attrName>style.visibility</p:attrName>
                                        </p:attrNameLst>
                                      </p:cBhvr>
                                      <p:to>
                                        <p:strVal val="visible"/>
                                      </p:to>
                                    </p:set>
                                    <p:anim calcmode="lin" valueType="num">
                                      <p:cBhvr additive="base">
                                        <p:cTn id="25" dur="1000" fill="hold"/>
                                        <p:tgtEl>
                                          <p:spTgt spid="14"/>
                                        </p:tgtEl>
                                        <p:attrNameLst>
                                          <p:attrName>ppt_x</p:attrName>
                                        </p:attrNameLst>
                                      </p:cBhvr>
                                      <p:tavLst>
                                        <p:tav tm="0">
                                          <p:val>
                                            <p:strVal val="#ppt_x"/>
                                          </p:val>
                                        </p:tav>
                                        <p:tav tm="100000">
                                          <p:val>
                                            <p:strVal val="#ppt_x"/>
                                          </p:val>
                                        </p:tav>
                                      </p:tavLst>
                                    </p:anim>
                                    <p:anim calcmode="lin" valueType="num">
                                      <p:cBhvr additive="base">
                                        <p:cTn id="26" dur="1000" fill="hold"/>
                                        <p:tgtEl>
                                          <p:spTgt spid="1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mc:Ignorable="mv" mc:PreserveAttributes="mv:*">
  <p:cSld>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a:xfrm>
            <a:off x="762000" y="304800"/>
            <a:ext cx="7772400" cy="1143000"/>
          </a:xfrm>
        </p:spPr>
        <p:txBody>
          <a:bodyPr>
            <a:noAutofit/>
          </a:bodyPr>
          <a:lstStyle/>
          <a:p>
            <a:pPr eaLnBrk="1" fontAlgn="auto" hangingPunct="1">
              <a:spcAft>
                <a:spcPts val="0"/>
              </a:spcAft>
              <a:defRPr/>
            </a:pPr>
            <a:r>
              <a:rPr lang="en-US" sz="4000" dirty="0">
                <a:latin typeface="Times New Roman"/>
                <a:ea typeface="+mj-ea"/>
                <a:cs typeface="Times New Roman"/>
              </a:rPr>
              <a:t>What </a:t>
            </a:r>
            <a:r>
              <a:rPr lang="en-US" sz="4000" dirty="0">
                <a:solidFill>
                  <a:srgbClr val="FFFF66"/>
                </a:solidFill>
                <a:latin typeface="Times New Roman"/>
                <a:ea typeface="+mj-ea"/>
                <a:cs typeface="Times New Roman"/>
              </a:rPr>
              <a:t>“They”</a:t>
            </a:r>
            <a:r>
              <a:rPr lang="en-US" sz="4000" dirty="0">
                <a:latin typeface="Times New Roman"/>
                <a:ea typeface="+mj-ea"/>
                <a:cs typeface="Times New Roman"/>
              </a:rPr>
              <a:t> Say About</a:t>
            </a:r>
            <a:br>
              <a:rPr lang="en-US" sz="4000" dirty="0">
                <a:latin typeface="Times New Roman"/>
                <a:ea typeface="+mj-ea"/>
                <a:cs typeface="Times New Roman"/>
              </a:rPr>
            </a:br>
            <a:r>
              <a:rPr lang="en-US" sz="4000" dirty="0">
                <a:latin typeface="Times New Roman"/>
                <a:ea typeface="+mj-ea"/>
                <a:cs typeface="Times New Roman"/>
              </a:rPr>
              <a:t>What </a:t>
            </a:r>
            <a:r>
              <a:rPr lang="en-US" sz="4000" dirty="0">
                <a:solidFill>
                  <a:srgbClr val="FFFF66"/>
                </a:solidFill>
                <a:latin typeface="Times New Roman"/>
                <a:ea typeface="+mj-ea"/>
                <a:cs typeface="Times New Roman"/>
              </a:rPr>
              <a:t>“We”</a:t>
            </a:r>
            <a:r>
              <a:rPr lang="en-US" sz="4000" dirty="0">
                <a:latin typeface="Times New Roman"/>
                <a:ea typeface="+mj-ea"/>
                <a:cs typeface="Times New Roman"/>
              </a:rPr>
              <a:t> Do For Kids</a:t>
            </a:r>
          </a:p>
        </p:txBody>
      </p:sp>
      <p:sp>
        <p:nvSpPr>
          <p:cNvPr id="5" name="Date Placeholder 3"/>
          <p:cNvSpPr>
            <a:spLocks noGrp="1"/>
          </p:cNvSpPr>
          <p:nvPr>
            <p:ph type="dt" sz="quarter" idx="10"/>
          </p:nvPr>
        </p:nvSpPr>
        <p:spPr/>
        <p:txBody>
          <a:bodyPr/>
          <a:lstStyle/>
          <a:p>
            <a:pPr>
              <a:defRPr/>
            </a:pPr>
            <a:r>
              <a:rPr lang="en-US" dirty="0" smtClean="0">
                <a:latin typeface="Times New Roman"/>
                <a:cs typeface="Times New Roman"/>
              </a:rPr>
              <a:t>September 30, 2013</a:t>
            </a:r>
          </a:p>
          <a:p>
            <a:pPr>
              <a:defRPr/>
            </a:pPr>
            <a:endParaRPr lang="en-US" dirty="0">
              <a:latin typeface="Times New Roman"/>
              <a:cs typeface="Times New Roman"/>
            </a:endParaRPr>
          </a:p>
        </p:txBody>
      </p:sp>
      <p:sp>
        <p:nvSpPr>
          <p:cNvPr id="6" name="Footer Placeholder 4"/>
          <p:cNvSpPr>
            <a:spLocks noGrp="1"/>
          </p:cNvSpPr>
          <p:nvPr>
            <p:ph type="ftr" sz="quarter" idx="11"/>
          </p:nvPr>
        </p:nvSpPr>
        <p:spPr/>
        <p:txBody>
          <a:bodyPr/>
          <a:lstStyle/>
          <a:p>
            <a:pPr>
              <a:defRPr/>
            </a:pPr>
            <a:r>
              <a:rPr lang="en-US" dirty="0" smtClean="0">
                <a:latin typeface="Times New Roman"/>
                <a:cs typeface="Times New Roman"/>
              </a:rPr>
              <a:t>musiceducationconsultants.net/KCOMTEP2013</a:t>
            </a:r>
            <a:endParaRPr lang="en-US" dirty="0">
              <a:latin typeface="Times New Roman"/>
              <a:cs typeface="Times New Roman"/>
            </a:endParaRPr>
          </a:p>
        </p:txBody>
      </p:sp>
      <p:sp>
        <p:nvSpPr>
          <p:cNvPr id="7" name="Slide Number Placeholder 5"/>
          <p:cNvSpPr>
            <a:spLocks noGrp="1"/>
          </p:cNvSpPr>
          <p:nvPr>
            <p:ph type="sldNum" sz="quarter" idx="12"/>
          </p:nvPr>
        </p:nvSpPr>
        <p:spPr/>
        <p:txBody>
          <a:bodyPr/>
          <a:lstStyle/>
          <a:p>
            <a:pPr>
              <a:defRPr/>
            </a:pPr>
            <a:fld id="{BD0F5F87-7635-9049-9B6F-42061BB8D31C}" type="slidenum">
              <a:rPr lang="en-US">
                <a:latin typeface="Times New Roman"/>
                <a:cs typeface="Times New Roman"/>
              </a:rPr>
              <a:pPr>
                <a:defRPr/>
              </a:pPr>
              <a:t>9</a:t>
            </a:fld>
            <a:endParaRPr lang="en-US">
              <a:latin typeface="Times New Roman"/>
              <a:cs typeface="Times New Roman"/>
            </a:endParaRPr>
          </a:p>
        </p:txBody>
      </p:sp>
      <p:sp>
        <p:nvSpPr>
          <p:cNvPr id="21510" name="Rectangle 8"/>
          <p:cNvSpPr>
            <a:spLocks noChangeArrowheads="1"/>
          </p:cNvSpPr>
          <p:nvPr/>
        </p:nvSpPr>
        <p:spPr bwMode="auto">
          <a:xfrm>
            <a:off x="1436688" y="4983163"/>
            <a:ext cx="184150" cy="457200"/>
          </a:xfrm>
          <a:prstGeom prst="rect">
            <a:avLst/>
          </a:prstGeom>
          <a:noFill/>
          <a:ln w="9525">
            <a:noFill/>
            <a:miter lim="800000"/>
            <a:headEnd/>
            <a:tailEnd/>
          </a:ln>
        </p:spPr>
        <p:txBody>
          <a:bodyPr wrap="none">
            <a:prstTxWarp prst="textNoShape">
              <a:avLst/>
            </a:prstTxWarp>
            <a:spAutoFit/>
          </a:bodyPr>
          <a:lstStyle/>
          <a:p>
            <a:endParaRPr lang="en-US">
              <a:latin typeface="Times New Roman"/>
              <a:cs typeface="Times New Roman"/>
            </a:endParaRPr>
          </a:p>
        </p:txBody>
      </p:sp>
      <p:pic>
        <p:nvPicPr>
          <p:cNvPr id="1035" name="Picture 11" descr="COVER-March2008-128x170"/>
          <p:cNvPicPr>
            <a:picLocks noChangeAspect="1" noChangeArrowheads="1"/>
          </p:cNvPicPr>
          <p:nvPr/>
        </p:nvPicPr>
        <p:blipFill>
          <a:blip r:embed="rId3"/>
          <a:srcRect/>
          <a:stretch>
            <a:fillRect/>
          </a:stretch>
        </p:blipFill>
        <p:spPr bwMode="auto">
          <a:xfrm>
            <a:off x="3581400" y="2438400"/>
            <a:ext cx="2106613" cy="2743200"/>
          </a:xfrm>
          <a:prstGeom prst="rect">
            <a:avLst/>
          </a:prstGeom>
          <a:noFill/>
          <a:ln w="9525">
            <a:noFill/>
            <a:miter lim="800000"/>
            <a:headEnd/>
            <a:tailEnd/>
          </a:ln>
        </p:spPr>
      </p:pic>
      <p:sp>
        <p:nvSpPr>
          <p:cNvPr id="21512" name="TextBox 7"/>
          <p:cNvSpPr txBox="1">
            <a:spLocks noChangeArrowheads="1"/>
          </p:cNvSpPr>
          <p:nvPr/>
        </p:nvSpPr>
        <p:spPr bwMode="auto">
          <a:xfrm>
            <a:off x="304800" y="5334000"/>
            <a:ext cx="8534400" cy="707886"/>
          </a:xfrm>
          <a:prstGeom prst="rect">
            <a:avLst/>
          </a:prstGeom>
          <a:noFill/>
          <a:ln w="9525">
            <a:noFill/>
            <a:miter lim="800000"/>
            <a:headEnd/>
            <a:tailEnd/>
          </a:ln>
        </p:spPr>
        <p:txBody>
          <a:bodyPr>
            <a:prstTxWarp prst="textNoShape">
              <a:avLst/>
            </a:prstTxWarp>
            <a:spAutoFit/>
          </a:bodyPr>
          <a:lstStyle/>
          <a:p>
            <a:pPr algn="ctr"/>
            <a:r>
              <a:rPr lang="en-US" sz="4000" dirty="0" smtClean="0">
                <a:solidFill>
                  <a:srgbClr val="FFFF00"/>
                </a:solidFill>
                <a:latin typeface="Times New Roman"/>
                <a:cs typeface="Times New Roman"/>
              </a:rPr>
              <a:t>http://bit.ly/Yr2l2n</a:t>
            </a:r>
            <a:endParaRPr lang="en-US" sz="4000" dirty="0">
              <a:solidFill>
                <a:srgbClr val="FFFF00"/>
              </a:solidFill>
              <a:latin typeface="Times New Roman"/>
              <a:cs typeface="Times New Roman"/>
            </a:endParaRPr>
          </a:p>
        </p:txBody>
      </p:sp>
      <p:sp>
        <p:nvSpPr>
          <p:cNvPr id="21513" name="TextBox 9"/>
          <p:cNvSpPr txBox="1">
            <a:spLocks noChangeArrowheads="1"/>
          </p:cNvSpPr>
          <p:nvPr/>
        </p:nvSpPr>
        <p:spPr bwMode="auto">
          <a:xfrm>
            <a:off x="0" y="1752600"/>
            <a:ext cx="9144000" cy="579438"/>
          </a:xfrm>
          <a:prstGeom prst="rect">
            <a:avLst/>
          </a:prstGeom>
          <a:noFill/>
          <a:ln w="9525">
            <a:noFill/>
            <a:miter lim="800000"/>
            <a:headEnd/>
            <a:tailEnd/>
          </a:ln>
        </p:spPr>
        <p:txBody>
          <a:bodyPr>
            <a:prstTxWarp prst="textNoShape">
              <a:avLst/>
            </a:prstTxWarp>
            <a:spAutoFit/>
          </a:bodyPr>
          <a:lstStyle/>
          <a:p>
            <a:pPr algn="ctr"/>
            <a:r>
              <a:rPr lang="en-US" sz="3200">
                <a:solidFill>
                  <a:srgbClr val="FFFF66"/>
                </a:solidFill>
                <a:latin typeface="Times New Roman"/>
                <a:cs typeface="Times New Roman"/>
              </a:rPr>
              <a:t>American Association of School Administrators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delay="0"/>
                      </p:stCondLst>
                      <p:childTnLst>
                        <p:par>
                          <p:cTn id="4" fill="hold">
                            <p:stCondLst>
                              <p:cond delay="0"/>
                            </p:stCondLst>
                            <p:childTnLst>
                              <p:par>
                                <p:cTn id="5" presetID="58" presetClass="entr" presetSubtype="0" accel="100000" fill="hold" nodeType="afterEffect">
                                  <p:stCondLst>
                                    <p:cond delay="0"/>
                                  </p:stCondLst>
                                  <p:childTnLst>
                                    <p:set>
                                      <p:cBhvr>
                                        <p:cTn id="6" dur="1" fill="hold">
                                          <p:stCondLst>
                                            <p:cond delay="0"/>
                                          </p:stCondLst>
                                        </p:cTn>
                                        <p:tgtEl>
                                          <p:spTgt spid="1035"/>
                                        </p:tgtEl>
                                        <p:attrNameLst>
                                          <p:attrName>style.visibility</p:attrName>
                                        </p:attrNameLst>
                                      </p:cBhvr>
                                      <p:to>
                                        <p:strVal val="visible"/>
                                      </p:to>
                                    </p:set>
                                    <p:anim calcmode="lin" valueType="num">
                                      <p:cBhvr>
                                        <p:cTn id="7" dur="500" fill="hold"/>
                                        <p:tgtEl>
                                          <p:spTgt spid="1035"/>
                                        </p:tgtEl>
                                        <p:attrNameLst>
                                          <p:attrName>ppt_w</p:attrName>
                                        </p:attrNameLst>
                                      </p:cBhvr>
                                      <p:tavLst>
                                        <p:tav tm="0">
                                          <p:val>
                                            <p:strVal val="#ppt_w*2.5"/>
                                          </p:val>
                                        </p:tav>
                                        <p:tav tm="100000">
                                          <p:val>
                                            <p:strVal val="#ppt_w"/>
                                          </p:val>
                                        </p:tav>
                                      </p:tavLst>
                                    </p:anim>
                                    <p:anim calcmode="lin" valueType="num">
                                      <p:cBhvr>
                                        <p:cTn id="8" dur="500" fill="hold"/>
                                        <p:tgtEl>
                                          <p:spTgt spid="1035"/>
                                        </p:tgtEl>
                                        <p:attrNameLst>
                                          <p:attrName>ppt_h</p:attrName>
                                        </p:attrNameLst>
                                      </p:cBhvr>
                                      <p:tavLst>
                                        <p:tav tm="0">
                                          <p:val>
                                            <p:strVal val="#ppt_h*0.01"/>
                                          </p:val>
                                        </p:tav>
                                        <p:tav tm="100000">
                                          <p:val>
                                            <p:strVal val="#ppt_h"/>
                                          </p:val>
                                        </p:tav>
                                      </p:tavLst>
                                    </p:anim>
                                    <p:anim calcmode="lin" valueType="num">
                                      <p:cBhvr>
                                        <p:cTn id="9" dur="500" fill="hold"/>
                                        <p:tgtEl>
                                          <p:spTgt spid="1035"/>
                                        </p:tgtEl>
                                        <p:attrNameLst>
                                          <p:attrName>ppt_x</p:attrName>
                                        </p:attrNameLst>
                                      </p:cBhvr>
                                      <p:tavLst>
                                        <p:tav tm="0">
                                          <p:val>
                                            <p:strVal val="#ppt_x"/>
                                          </p:val>
                                        </p:tav>
                                        <p:tav tm="100000">
                                          <p:val>
                                            <p:strVal val="#ppt_x"/>
                                          </p:val>
                                        </p:tav>
                                      </p:tavLst>
                                    </p:anim>
                                    <p:anim calcmode="lin" valueType="num">
                                      <p:cBhvr>
                                        <p:cTn id="10" dur="500" fill="hold"/>
                                        <p:tgtEl>
                                          <p:spTgt spid="1035"/>
                                        </p:tgtEl>
                                        <p:attrNameLst>
                                          <p:attrName>ppt_y</p:attrName>
                                        </p:attrNameLst>
                                      </p:cBhvr>
                                      <p:tavLst>
                                        <p:tav tm="0">
                                          <p:val>
                                            <p:strVal val="#ppt_h+1"/>
                                          </p:val>
                                        </p:tav>
                                        <p:tav tm="100000">
                                          <p:val>
                                            <p:strVal val="#ppt_y"/>
                                          </p:val>
                                        </p:tav>
                                      </p:tavLst>
                                    </p:anim>
                                    <p:animEffect transition="in" filter="fade">
                                      <p:cBhvr>
                                        <p:cTn id="11" dur="500"/>
                                        <p:tgtEl>
                                          <p:spTgt spid="103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 Id="rId3" Type="http://schemas.openxmlformats.org/officeDocument/2006/relationships/image" Target="../media/image3.jpeg"/></Relationships>
</file>

<file path=ppt/theme/theme1.xml><?xml version="1.0" encoding="utf-8"?>
<a:theme xmlns:a="http://schemas.openxmlformats.org/drawingml/2006/main" name="Focus">
  <a:themeElements>
    <a:clrScheme name="Focus">
      <a:dk1>
        <a:sysClr val="windowText" lastClr="000000"/>
      </a:dk1>
      <a:lt1>
        <a:sysClr val="window" lastClr="FFFFFF"/>
      </a:lt1>
      <a:dk2>
        <a:srgbClr val="0064E2"/>
      </a:dk2>
      <a:lt2>
        <a:srgbClr val="B5D2F5"/>
      </a:lt2>
      <a:accent1>
        <a:srgbClr val="FFB91D"/>
      </a:accent1>
      <a:accent2>
        <a:srgbClr val="F97817"/>
      </a:accent2>
      <a:accent3>
        <a:srgbClr val="6DE304"/>
      </a:accent3>
      <a:accent4>
        <a:srgbClr val="FF0000"/>
      </a:accent4>
      <a:accent5>
        <a:srgbClr val="732BEA"/>
      </a:accent5>
      <a:accent6>
        <a:srgbClr val="C913AD"/>
      </a:accent6>
      <a:hlink>
        <a:srgbClr val="FFE400"/>
      </a:hlink>
      <a:folHlink>
        <a:srgbClr val="A3EC62"/>
      </a:folHlink>
    </a:clrScheme>
    <a:fontScheme name="Focus">
      <a:majorFont>
        <a:latin typeface="Corbel"/>
        <a:ea typeface=""/>
        <a:cs typeface=""/>
        <a:font script="Jpan" typeface="ＭＳ ゴシック"/>
      </a:majorFont>
      <a:minorFont>
        <a:latin typeface="Corbel"/>
        <a:ea typeface=""/>
        <a:cs typeface=""/>
        <a:font script="Jpan" typeface="ＭＳ ゴシック"/>
      </a:minorFont>
    </a:fontScheme>
    <a:fmtScheme name="Focus">
      <a:fillStyleLst>
        <a:solidFill>
          <a:schemeClr val="phClr"/>
        </a:solidFill>
        <a:solidFill>
          <a:schemeClr val="phClr"/>
        </a:solidFill>
        <a:solidFill>
          <a:schemeClr val="phClr">
            <a:satMod val="150000"/>
          </a:schemeClr>
        </a:solidFill>
      </a:fillStyleLst>
      <a:lnStyleLst>
        <a:ln w="19050" cap="flat" cmpd="sng" algn="ctr">
          <a:solidFill>
            <a:schemeClr val="phClr">
              <a:shade val="95000"/>
              <a:satMod val="105000"/>
            </a:schemeClr>
          </a:solidFill>
          <a:prstDash val="solid"/>
        </a:ln>
        <a:ln w="38100" cap="flat" cmpd="sng" algn="ctr">
          <a:solidFill>
            <a:schemeClr val="phClr"/>
          </a:solidFill>
          <a:prstDash val="solid"/>
        </a:ln>
        <a:ln w="50800" cap="flat" cmpd="sng" algn="ctr">
          <a:solidFill>
            <a:schemeClr val="phClr"/>
          </a:solidFill>
          <a:prstDash val="solid"/>
        </a:ln>
      </a:lnStyleLst>
      <a:effectStyleLst>
        <a:effectStyle>
          <a:effectLst/>
        </a:effectStyle>
        <a:effectStyle>
          <a:effectLst>
            <a:innerShdw blurRad="50800" dist="25400" dir="13500000">
              <a:srgbClr val="FFFFFF">
                <a:alpha val="75000"/>
              </a:srgbClr>
            </a:innerShdw>
            <a:outerShdw blurRad="101600" dist="63500" dir="4200000" algn="br" rotWithShape="0">
              <a:srgbClr val="000000">
                <a:alpha val="50000"/>
              </a:srgbClr>
            </a:outerShdw>
          </a:effectLst>
        </a:effectStyle>
        <a:effectStyle>
          <a:effectLst>
            <a:glow rad="101600">
              <a:schemeClr val="lt1">
                <a:alpha val="40000"/>
              </a:schemeClr>
            </a:glow>
          </a:effectLst>
          <a:scene3d>
            <a:camera prst="orthographicFront">
              <a:rot lat="0" lon="0" rev="0"/>
            </a:camera>
            <a:lightRig rig="soft" dir="r">
              <a:rot lat="0" lon="0" rev="5400000"/>
            </a:lightRig>
          </a:scene3d>
          <a:sp3d prstMaterial="softmetal">
            <a:bevelT w="31750" h="63500"/>
          </a:sp3d>
        </a:effectStyle>
      </a:effectStyleLst>
      <a:bgFillStyleLst>
        <a:blipFill rotWithShape="1">
          <a:blip xmlns:r="http://schemas.openxmlformats.org/officeDocument/2006/relationships" r:embed="rId1">
            <a:duotone>
              <a:schemeClr val="phClr">
                <a:tint val="80000"/>
                <a:shade val="10000"/>
                <a:satMod val="250000"/>
              </a:schemeClr>
              <a:schemeClr val="phClr">
                <a:tint val="70000"/>
                <a:alpha val="80000"/>
                <a:satMod val="250000"/>
              </a:schemeClr>
            </a:duotone>
          </a:blip>
          <a:stretch/>
        </a:blipFill>
        <a:blipFill rotWithShape="1">
          <a:blip xmlns:r="http://schemas.openxmlformats.org/officeDocument/2006/relationships" r:embed="rId2">
            <a:duotone>
              <a:schemeClr val="phClr">
                <a:tint val="80000"/>
                <a:shade val="10000"/>
                <a:satMod val="250000"/>
              </a:schemeClr>
              <a:schemeClr val="phClr">
                <a:tint val="70000"/>
                <a:alpha val="80000"/>
                <a:satMod val="250000"/>
              </a:schemeClr>
            </a:duotone>
          </a:blip>
          <a:stretch/>
        </a:blipFill>
        <a:blipFill rotWithShape="1">
          <a:blip xmlns:r="http://schemas.openxmlformats.org/officeDocument/2006/relationships" r:embed="rId3">
            <a:duotone>
              <a:schemeClr val="phClr">
                <a:tint val="80000"/>
                <a:shade val="10000"/>
                <a:satMod val="250000"/>
              </a:schemeClr>
              <a:schemeClr val="phClr">
                <a:tint val="70000"/>
                <a:alpha val="80000"/>
                <a:satMod val="250000"/>
              </a:schemeClr>
            </a:duotone>
          </a:blip>
          <a:stretch/>
        </a:blipFill>
      </a:bgFillStyleLst>
    </a:fmtScheme>
  </a:themeElements>
  <a:objectDefaults>
    <a:spDef>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Focus.thmx</Template>
  <TotalTime>1770</TotalTime>
  <Words>1595</Words>
  <Application>Microsoft Macintosh PowerPoint</Application>
  <PresentationFormat>On-screen Show (4:3)</PresentationFormat>
  <Paragraphs>307</Paragraphs>
  <Slides>46</Slides>
  <Notes>32</Notes>
  <HiddenSlides>0</HiddenSlides>
  <MMClips>9</MMClips>
  <ScaleCrop>false</ScaleCrop>
  <HeadingPairs>
    <vt:vector size="4" baseType="variant">
      <vt:variant>
        <vt:lpstr>Design Template</vt:lpstr>
      </vt:variant>
      <vt:variant>
        <vt:i4>1</vt:i4>
      </vt:variant>
      <vt:variant>
        <vt:lpstr>Slide Titles</vt:lpstr>
      </vt:variant>
      <vt:variant>
        <vt:i4>46</vt:i4>
      </vt:variant>
    </vt:vector>
  </HeadingPairs>
  <TitlesOfParts>
    <vt:vector size="47" baseType="lpstr">
      <vt:lpstr>Focus</vt:lpstr>
      <vt:lpstr>“Modern Classroom” with  Thanks to “Modern Family”</vt:lpstr>
      <vt:lpstr>Slide 2</vt:lpstr>
      <vt:lpstr>What Other Teachers Think I Do</vt:lpstr>
      <vt:lpstr>What the Kids Think I Do</vt:lpstr>
      <vt:lpstr>What Society Thinks I Do</vt:lpstr>
      <vt:lpstr>What My Mom Thinks I Do</vt:lpstr>
      <vt:lpstr>What I Think I Do</vt:lpstr>
      <vt:lpstr>What I Really Get To Do.  .  . Give Kids Opportunities to Succeed</vt:lpstr>
      <vt:lpstr>What “They” Say About What “We” Do For Kids</vt:lpstr>
      <vt:lpstr>What “They” Say About What “We” Do For Kids</vt:lpstr>
      <vt:lpstr>What “They” Say About What “We” Do For Kids</vt:lpstr>
      <vt:lpstr>What “They” Say About What “We” Do For Kids</vt:lpstr>
      <vt:lpstr>What “They” Say About What “We” Do For Kids</vt:lpstr>
      <vt:lpstr>What “They” Say About What “We” Do For Kids</vt:lpstr>
      <vt:lpstr>What “They” Say About What “We” Do For Kids</vt:lpstr>
      <vt:lpstr>What “They” Say About What “We” Do For Kids</vt:lpstr>
      <vt:lpstr>Slide 17</vt:lpstr>
      <vt:lpstr>Slide 18</vt:lpstr>
      <vt:lpstr>OMG! Does this mean that I have to Learn Something New???</vt:lpstr>
      <vt:lpstr>But I Don’t Want to Learn Anything New!!!!!</vt:lpstr>
      <vt:lpstr>We Have the Power!!!  Music Is Our Vessel</vt:lpstr>
      <vt:lpstr>We Have the Power!!! The Joy of Music-Making</vt:lpstr>
      <vt:lpstr>1.  Ideas to Broaden the Base</vt:lpstr>
      <vt:lpstr>U.S. Dept of Commerce Kansas “Quick Facts”</vt:lpstr>
      <vt:lpstr>Ideas to Broaden the Base Who Are We Teaching? www.greatschools.org</vt:lpstr>
      <vt:lpstr>Bailey Middle School–2nd Year Mariachi Las Vegas, NV</vt:lpstr>
      <vt:lpstr>1.  Ideas to Broaden the Base</vt:lpstr>
      <vt:lpstr>1.  Ideas to Broaden the Base</vt:lpstr>
      <vt:lpstr>Langley HS Ukelele Ensemble  from B.C. Canada </vt:lpstr>
      <vt:lpstr>Langley HS Ukelele Ensemble   </vt:lpstr>
      <vt:lpstr>Langley HS Ukelele Ensemble   </vt:lpstr>
      <vt:lpstr>Guitar Orchestra</vt:lpstr>
      <vt:lpstr>2. Ideas to Teach So That Students  Will Be Able To Go On and  DO Music Without Us</vt:lpstr>
      <vt:lpstr>Go On and DO Music Without Us! Cleveland Hgts HS Gospel Choir</vt:lpstr>
      <vt:lpstr>3. Ideas to Acknowledge and Honor ALL Musical Values</vt:lpstr>
      <vt:lpstr>3. Ideas to Acknowledge and Honor ALL Musical Values</vt:lpstr>
      <vt:lpstr>3. Ideas to Acknowledge and Honor ALL Musical Values</vt:lpstr>
      <vt:lpstr>3. Ideas to Acknowledge and Honor ALL Musical Values</vt:lpstr>
      <vt:lpstr>Belmont University  Bluegrass Ensemble</vt:lpstr>
      <vt:lpstr>Tucson High School Steel Drum Ensemble</vt:lpstr>
      <vt:lpstr>Let’s Review. . .</vt:lpstr>
      <vt:lpstr>A Superlative Example of the  Modern Classroom Crespi High School Music Program</vt:lpstr>
      <vt:lpstr>OLD: What Music Teachers Do</vt:lpstr>
      <vt:lpstr>NEW: What Music Teachers Do YOU CAN DO IT!</vt:lpstr>
      <vt:lpstr>In Closing. . .Pablo Casals   Each second we live is a new and unique moment in the universe, a moment that never was before and will never be again.   And what do we teach our children in school? We teach them that two and two make four and that Paris is the capital of France.   We should also teach them who they are.       </vt:lpstr>
      <vt:lpstr>    </vt:lpstr>
    </vt:vector>
  </TitlesOfParts>
  <Company>Marcia Neel</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Spreading Our Wings</dc:title>
  <dc:creator>Marcia Neel</dc:creator>
  <cp:lastModifiedBy>Marcia Neel</cp:lastModifiedBy>
  <cp:revision>326</cp:revision>
  <dcterms:created xsi:type="dcterms:W3CDTF">2013-10-01T20:08:13Z</dcterms:created>
  <dcterms:modified xsi:type="dcterms:W3CDTF">2013-10-01T20:15:36Z</dcterms:modified>
</cp:coreProperties>
</file>