
<file path=[Content_Types].xml><?xml version="1.0" encoding="utf-8"?>
<Types xmlns="http://schemas.openxmlformats.org/package/2006/content-types">
  <Default Extension="rels" ContentType="application/vnd.openxmlformats-package.relationships+xml"/>
  <Override PartName="/ppt/slides/slide14.xml" ContentType="application/vnd.openxmlformats-officedocument.presentationml.slide+xml"/>
  <Override PartName="/ppt/notesSlides/notesSlide16.xml" ContentType="application/vnd.openxmlformats-officedocument.presentationml.notesSlide+xml"/>
  <Default Extension="xml" ContentType="application/xml"/>
  <Override PartName="/ppt/tableStyles.xml" ContentType="application/vnd.openxmlformats-officedocument.presentationml.tableStyles+xml"/>
  <Override PartName="/ppt/notesSlides/notesSlide1.xml" ContentType="application/vnd.openxmlformats-officedocument.presentationml.notesSlide+xml"/>
  <Override PartName="/ppt/slides/slide28.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ppt/slides/slide5.xml" ContentType="application/vnd.openxmlformats-officedocument.presentationml.slide+xml"/>
  <Override PartName="/ppt/notesSlides/notesSlide9.xml" ContentType="application/vnd.openxmlformats-officedocument.presentationml.notesSlide+xml"/>
  <Override PartName="/ppt/slideLayouts/slideLayout5.xml" ContentType="application/vnd.openxmlformats-officedocument.presentationml.slideLayout+xml"/>
  <Override PartName="/ppt/slides/slide30.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ppt/notesSlides/notesSlide15.xml" ContentType="application/vnd.openxmlformats-officedocument.presentationml.notesSlide+xml"/>
  <Override PartName="/docProps/core.xml" ContentType="application/vnd.openxmlformats-package.core-properties+xml"/>
  <Override PartName="/ppt/notesSlides/notesSlide7.xml" ContentType="application/vnd.openxmlformats-officedocument.presentationml.notesSlide+xml"/>
  <Override PartName="/ppt/notesSlides/notesSlide30.xml" ContentType="application/vnd.openxmlformats-officedocument.presentationml.notesSlide+xml"/>
  <Override PartName="/ppt/handoutMasters/handoutMaster1.xml" ContentType="application/vnd.openxmlformats-officedocument.presentationml.handoutMaster+xml"/>
  <Override PartName="/ppt/slides/slide27.xml" ContentType="application/vnd.openxmlformats-officedocument.presentationml.slide+xml"/>
  <Override PartName="/ppt/notesSlides/notesSlide29.xml" ContentType="application/vnd.openxmlformats-officedocument.presentationml.notesSlide+xml"/>
  <Override PartName="/ppt/slides/slide20.xml" ContentType="application/vnd.openxmlformats-officedocument.presentationml.slide+xml"/>
  <Override PartName="/ppt/notesSlides/notesSlide22.xml" ContentType="application/vnd.openxmlformats-officedocument.presentationml.notesSlide+xml"/>
  <Override PartName="/ppt/slides/slide4.xml" ContentType="application/vnd.openxmlformats-officedocument.presentationml.slide+xml"/>
  <Override PartName="/ppt/slides/slide19.xml" ContentType="application/vnd.openxmlformats-officedocument.presentationml.slide+xml"/>
  <Override PartName="/ppt/notesSlides/notesSlide8.xml" ContentType="application/vnd.openxmlformats-officedocument.presentationml.notesSlide+xml"/>
  <Default Extension="png" ContentType="image/png"/>
  <Override PartName="/ppt/slideLayouts/slideLayout4.xml" ContentType="application/vnd.openxmlformats-officedocument.presentationml.slideLayout+xml"/>
  <Override PartName="/ppt/slides/slide12.xml" ContentType="application/vnd.openxmlformats-officedocument.presentationml.slide+xml"/>
  <Override PartName="/ppt/notesSlides/notesSlide14.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slides/slide26.xml" ContentType="application/vnd.openxmlformats-officedocument.presentationml.slide+xml"/>
  <Override PartName="/ppt/notesSlides/notesSlide28.xml" ContentType="application/vnd.openxmlformats-officedocument.presentationml.notesSlide+xml"/>
  <Override PartName="/ppt/slides/slide35.xml" ContentType="application/vnd.openxmlformats-officedocument.presentationml.slide+xml"/>
  <Override PartName="/ppt/notesSlides/notesSlide21.xml" ContentType="application/vnd.openxmlformats-officedocument.presentationml.notesSlide+xml"/>
  <Override PartName="/ppt/slides/slide3.xml" ContentType="application/vnd.openxmlformats-officedocument.presentationml.slide+xml"/>
  <Override PartName="/ppt/slides/slide18.xml" ContentType="application/vnd.openxmlformats-officedocument.presentationml.slide+xml"/>
  <Override PartName="/ppt/slideLayouts/slideLayout3.xml" ContentType="application/vnd.openxmlformats-officedocument.presentationml.slideLayout+xml"/>
  <Override PartName="/ppt/slides/slide11.xml" ContentType="application/vnd.openxmlformats-officedocument.presentationml.slide+xml"/>
  <Override PartName="/ppt/notesSlides/notesSlide13.xml" ContentType="application/vnd.openxmlformats-officedocument.presentationml.notesSlide+xml"/>
  <Override PartName="/ppt/notesSlides/notesSlide5.xml" ContentType="application/vnd.openxmlformats-officedocument.presentationml.notesSlide+xml"/>
  <Override PartName="/ppt/slides/slide25.xml" ContentType="application/vnd.openxmlformats-officedocument.presentationml.slide+xml"/>
  <Override PartName="/ppt/notesSlides/notesSlide27.xml" ContentType="application/vnd.openxmlformats-officedocument.presentationml.notesSlide+xml"/>
  <Override PartName="/ppt/slides/slide9.xml" ContentType="application/vnd.openxmlformats-officedocument.presentationml.slide+xml"/>
  <Override PartName="/ppt/slideLayouts/slideLayout9.xml" ContentType="application/vnd.openxmlformats-officedocument.presentationml.slideLayout+xml"/>
  <Override PartName="/ppt/slides/slide34.xml" ContentType="application/vnd.openxmlformats-officedocument.presentationml.slide+xml"/>
  <Override PartName="/ppt/notesSlides/notesSlide20.xml" ContentType="application/vnd.openxmlformats-officedocument.presentationml.notesSlide+xml"/>
  <Override PartName="/ppt/slides/slide2.xml" ContentType="application/vnd.openxmlformats-officedocument.presentationml.slide+xml"/>
  <Override PartName="/ppt/slideLayouts/slideLayout2.xml" ContentType="application/vnd.openxmlformats-officedocument.presentationml.slideLayout+xml"/>
  <Override PartName="/ppt/slides/slide17.xml" ContentType="application/vnd.openxmlformats-officedocument.presentationml.slide+xml"/>
  <Override PartName="/ppt/notesSlides/notesSlide19.xml" ContentType="application/vnd.openxmlformats-officedocument.presentationml.notesSlide+xml"/>
  <Override PartName="/ppt/slides/slide10.xml" ContentType="application/vnd.openxmlformats-officedocument.presentationml.slide+xml"/>
  <Override PartName="/ppt/notesSlides/notesSlide12.xml" ContentType="application/vnd.openxmlformats-officedocument.presentationml.notesSlide+xml"/>
  <Override PartName="/docProps/app.xml" ContentType="application/vnd.openxmlformats-officedocument.extended-properties+xml"/>
  <Override PartName="/ppt/notesSlides/notesSlide4.xml" ContentType="application/vnd.openxmlformats-officedocument.presentationml.notesSlide+xml"/>
  <Override PartName="/ppt/theme/theme3.xml" ContentType="application/vnd.openxmlformats-officedocument.theme+xml"/>
  <Override PartName="/ppt/slideLayouts/slideLayout12.xml" ContentType="application/vnd.openxmlformats-officedocument.presentationml.slideLayout+xml"/>
  <Override PartName="/ppt/slides/slide24.xml" ContentType="application/vnd.openxmlformats-officedocument.presentationml.slide+xml"/>
  <Override PartName="/ppt/notesSlides/notesSlide10.xml" ContentType="application/vnd.openxmlformats-officedocument.presentationml.notesSlide+xml"/>
  <Override PartName="/ppt/slides/slide8.xml" ContentType="application/vnd.openxmlformats-officedocument.presentationml.slide+xml"/>
  <Override PartName="/ppt/notesSlides/notesSlide26.xml" ContentType="application/vnd.openxmlformats-officedocument.presentationml.notesSlide+xml"/>
  <Override PartName="/ppt/slideLayouts/slideLayout8.xml" ContentType="application/vnd.openxmlformats-officedocument.presentationml.slideLayout+xml"/>
  <Override PartName="/ppt/slides/slide33.xml" ContentType="application/vnd.openxmlformats-officedocument.presentationml.slide+xml"/>
  <Override PartName="/ppt/slides/slide1.xml" ContentType="application/vnd.openxmlformats-officedocument.presentationml.slide+xml"/>
  <Override PartName="/ppt/slideLayouts/slideLayout1.xml" ContentType="application/vnd.openxmlformats-officedocument.presentationml.slideLayout+xml"/>
  <Override PartName="/ppt/slides/slide16.xml" ContentType="application/vnd.openxmlformats-officedocument.presentationml.slide+xml"/>
  <Override PartName="/ppt/notesSlides/notesSlide18.xml" ContentType="application/vnd.openxmlformats-officedocument.presentationml.notesSlide+xml"/>
  <Default Extension="jpeg" ContentType="image/jpeg"/>
  <Override PartName="/ppt/viewProps.xml" ContentType="application/vnd.openxmlformats-officedocument.presentationml.viewProps+xml"/>
  <Override PartName="/ppt/notesSlides/notesSlide11.xml" ContentType="application/vnd.openxmlformats-officedocument.presentationml.notesSlide+xml"/>
  <Override PartName="/ppt/notesSlides/notesSlide3.xml" ContentType="application/vnd.openxmlformats-officedocument.presentationml.notesSlide+xml"/>
  <Override PartName="/ppt/theme/theme2.xml" ContentType="application/vnd.openxmlformats-officedocument.theme+xml"/>
  <Override PartName="/ppt/slideLayouts/slideLayout11.xml" ContentType="application/vnd.openxmlformats-officedocument.presentationml.slideLayout+xml"/>
  <Override PartName="/ppt/slides/slide23.xml" ContentType="application/vnd.openxmlformats-officedocument.presentationml.slide+xml"/>
  <Override PartName="/ppt/notesSlides/notesSlide25.xml" ContentType="application/vnd.openxmlformats-officedocument.presentationml.notesSlide+xml"/>
  <Override PartName="/ppt/slides/slide7.xml" ContentType="application/vnd.openxmlformats-officedocument.presentationml.slide+xml"/>
  <Override PartName="/ppt/slideLayouts/slideLayout7.xml" ContentType="application/vnd.openxmlformats-officedocument.presentationml.slideLayout+xml"/>
  <Override PartName="/ppt/slides/slide32.xml" ContentType="application/vnd.openxmlformats-officedocument.presentationml.slide+xml"/>
  <Override PartName="/ppt/notesMasters/notesMaster1.xml" ContentType="application/vnd.openxmlformats-officedocument.presentationml.notesMaster+xml"/>
  <Override PartName="/ppt/slides/slide15.xml" ContentType="application/vnd.openxmlformats-officedocument.presentationml.slide+xml"/>
  <Override PartName="/ppt/notesSlides/notesSlide17.xml" ContentType="application/vnd.openxmlformats-officedocument.presentationml.notesSlide+xml"/>
  <Override PartName="/ppt/notesSlides/notesSlide2.xml" ContentType="application/vnd.openxmlformats-officedocument.presentationml.notesSlide+xml"/>
  <Override PartName="/ppt/slides/slide29.xml" ContentType="application/vnd.openxmlformats-officedocument.presentationml.slide+xml"/>
  <Override PartName="/ppt/theme/theme1.xml" ContentType="application/vnd.openxmlformats-officedocument.theme+xml"/>
  <Override PartName="/ppt/slides/slide22.xml" ContentType="application/vnd.openxmlformats-officedocument.presentationml.slide+xml"/>
  <Override PartName="/ppt/presentation.xml" ContentType="application/vnd.openxmlformats-officedocument.presentationml.presentation.main+xml"/>
  <Override PartName="/ppt/notesSlides/notesSlide24.xml" ContentType="application/vnd.openxmlformats-officedocument.presentationml.notesSlide+xml"/>
  <Override PartName="/ppt/slides/slide6.xml" ContentType="application/vnd.openxmlformats-officedocument.presentationml.slide+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s/slide31.xml" ContentType="application/vnd.openxmlformats-officedocument.presentationml.slide+xml"/>
  <Default Extension="bin" ContentType="application/vnd.openxmlformats-officedocument.presentationml.printerSettings"/>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trictFirstAndLastChars="0" saveSubsetFonts="1" autoCompressPictures="0">
  <p:sldMasterIdLst>
    <p:sldMasterId id="2147483771" r:id="rId1"/>
  </p:sldMasterIdLst>
  <p:notesMasterIdLst>
    <p:notesMasterId r:id="rId37"/>
  </p:notesMasterIdLst>
  <p:handoutMasterIdLst>
    <p:handoutMasterId r:id="rId38"/>
  </p:handoutMasterIdLst>
  <p:sldIdLst>
    <p:sldId id="296" r:id="rId2"/>
    <p:sldId id="290" r:id="rId3"/>
    <p:sldId id="257" r:id="rId4"/>
    <p:sldId id="258" r:id="rId5"/>
    <p:sldId id="259" r:id="rId6"/>
    <p:sldId id="260" r:id="rId7"/>
    <p:sldId id="261" r:id="rId8"/>
    <p:sldId id="262" r:id="rId9"/>
    <p:sldId id="293" r:id="rId10"/>
    <p:sldId id="264" r:id="rId11"/>
    <p:sldId id="265" r:id="rId12"/>
    <p:sldId id="291" r:id="rId13"/>
    <p:sldId id="266" r:id="rId14"/>
    <p:sldId id="275" r:id="rId15"/>
    <p:sldId id="267" r:id="rId16"/>
    <p:sldId id="280" r:id="rId17"/>
    <p:sldId id="281" r:id="rId18"/>
    <p:sldId id="277" r:id="rId19"/>
    <p:sldId id="271" r:id="rId20"/>
    <p:sldId id="282" r:id="rId21"/>
    <p:sldId id="285" r:id="rId22"/>
    <p:sldId id="286" r:id="rId23"/>
    <p:sldId id="272" r:id="rId24"/>
    <p:sldId id="294" r:id="rId25"/>
    <p:sldId id="289" r:id="rId26"/>
    <p:sldId id="273" r:id="rId27"/>
    <p:sldId id="274" r:id="rId28"/>
    <p:sldId id="297" r:id="rId29"/>
    <p:sldId id="279" r:id="rId30"/>
    <p:sldId id="292" r:id="rId31"/>
    <p:sldId id="295" r:id="rId32"/>
    <p:sldId id="268" r:id="rId33"/>
    <p:sldId id="288" r:id="rId34"/>
    <p:sldId id="283" r:id="rId35"/>
    <p:sldId id="284" r:id="rId36"/>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128"/>
        <a:cs typeface="ＭＳ Ｐゴシック" charset="-128"/>
      </a:defRPr>
    </a:lvl1pPr>
    <a:lvl2pPr marL="457200" algn="l" rtl="0" eaLnBrk="0" fontAlgn="base" hangingPunct="0">
      <a:spcBef>
        <a:spcPct val="0"/>
      </a:spcBef>
      <a:spcAft>
        <a:spcPct val="0"/>
      </a:spcAft>
      <a:defRPr sz="2400" kern="1200">
        <a:solidFill>
          <a:schemeClr val="tx1"/>
        </a:solidFill>
        <a:latin typeface="Arial" charset="0"/>
        <a:ea typeface="ＭＳ Ｐゴシック" charset="-128"/>
        <a:cs typeface="ＭＳ Ｐゴシック" charset="-128"/>
      </a:defRPr>
    </a:lvl2pPr>
    <a:lvl3pPr marL="914400" algn="l" rtl="0" eaLnBrk="0" fontAlgn="base" hangingPunct="0">
      <a:spcBef>
        <a:spcPct val="0"/>
      </a:spcBef>
      <a:spcAft>
        <a:spcPct val="0"/>
      </a:spcAft>
      <a:defRPr sz="2400" kern="1200">
        <a:solidFill>
          <a:schemeClr val="tx1"/>
        </a:solidFill>
        <a:latin typeface="Arial" charset="0"/>
        <a:ea typeface="ＭＳ Ｐゴシック" charset="-128"/>
        <a:cs typeface="ＭＳ Ｐゴシック" charset="-128"/>
      </a:defRPr>
    </a:lvl3pPr>
    <a:lvl4pPr marL="1371600" algn="l" rtl="0" eaLnBrk="0" fontAlgn="base" hangingPunct="0">
      <a:spcBef>
        <a:spcPct val="0"/>
      </a:spcBef>
      <a:spcAft>
        <a:spcPct val="0"/>
      </a:spcAft>
      <a:defRPr sz="2400" kern="1200">
        <a:solidFill>
          <a:schemeClr val="tx1"/>
        </a:solidFill>
        <a:latin typeface="Arial" charset="0"/>
        <a:ea typeface="ＭＳ Ｐゴシック" charset="-128"/>
        <a:cs typeface="ＭＳ Ｐゴシック" charset="-128"/>
      </a:defRPr>
    </a:lvl4pPr>
    <a:lvl5pPr marL="1828800" algn="l" rtl="0" eaLnBrk="0" fontAlgn="base" hangingPunct="0">
      <a:spcBef>
        <a:spcPct val="0"/>
      </a:spcBef>
      <a:spcAft>
        <a:spcPct val="0"/>
      </a:spcAft>
      <a:defRPr sz="2400" kern="1200">
        <a:solidFill>
          <a:schemeClr val="tx1"/>
        </a:solidFill>
        <a:latin typeface="Arial" charset="0"/>
        <a:ea typeface="ＭＳ Ｐゴシック" charset="-128"/>
        <a:cs typeface="ＭＳ Ｐゴシック" charset="-128"/>
      </a:defRPr>
    </a:lvl5pPr>
    <a:lvl6pPr marL="2286000" algn="l" defTabSz="457200" rtl="0" eaLnBrk="1" latinLnBrk="0" hangingPunct="1">
      <a:defRPr sz="2400" kern="1200">
        <a:solidFill>
          <a:schemeClr val="tx1"/>
        </a:solidFill>
        <a:latin typeface="Arial" charset="0"/>
        <a:ea typeface="ＭＳ Ｐゴシック" charset="-128"/>
        <a:cs typeface="ＭＳ Ｐゴシック" charset="-128"/>
      </a:defRPr>
    </a:lvl6pPr>
    <a:lvl7pPr marL="2743200" algn="l" defTabSz="457200" rtl="0" eaLnBrk="1" latinLnBrk="0" hangingPunct="1">
      <a:defRPr sz="2400" kern="1200">
        <a:solidFill>
          <a:schemeClr val="tx1"/>
        </a:solidFill>
        <a:latin typeface="Arial" charset="0"/>
        <a:ea typeface="ＭＳ Ｐゴシック" charset="-128"/>
        <a:cs typeface="ＭＳ Ｐゴシック" charset="-128"/>
      </a:defRPr>
    </a:lvl7pPr>
    <a:lvl8pPr marL="3200400" algn="l" defTabSz="457200" rtl="0" eaLnBrk="1" latinLnBrk="0" hangingPunct="1">
      <a:defRPr sz="2400" kern="1200">
        <a:solidFill>
          <a:schemeClr val="tx1"/>
        </a:solidFill>
        <a:latin typeface="Arial" charset="0"/>
        <a:ea typeface="ＭＳ Ｐゴシック" charset="-128"/>
        <a:cs typeface="ＭＳ Ｐゴシック" charset="-128"/>
      </a:defRPr>
    </a:lvl8pPr>
    <a:lvl9pPr marL="3657600" algn="l" defTabSz="457200" rtl="0" eaLnBrk="1" latinLnBrk="0" hangingPunct="1">
      <a:defRPr sz="2400" kern="1200">
        <a:solidFill>
          <a:schemeClr val="tx1"/>
        </a:solidFill>
        <a:latin typeface="Arial"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0000FF"/>
    <a:srgbClr val="FFFF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32787"/>
    <p:restoredTop sz="90929"/>
  </p:normalViewPr>
  <p:slideViewPr>
    <p:cSldViewPr>
      <p:cViewPr>
        <p:scale>
          <a:sx n="100" d="100"/>
          <a:sy n="100" d="100"/>
        </p:scale>
        <p:origin x="-112" y="-8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notesMaster" Target="notesMasters/notesMaster1.xml"/><Relationship Id="rId38" Type="http://schemas.openxmlformats.org/officeDocument/2006/relationships/handoutMaster" Target="handoutMasters/handoutMaster1.xml"/><Relationship Id="rId39" Type="http://schemas.openxmlformats.org/officeDocument/2006/relationships/printerSettings" Target="printerSettings/printerSettings1.bin"/><Relationship Id="rId40" Type="http://schemas.openxmlformats.org/officeDocument/2006/relationships/presProps" Target="presProps.xml"/><Relationship Id="rId41" Type="http://schemas.openxmlformats.org/officeDocument/2006/relationships/viewProps" Target="viewProps.xml"/><Relationship Id="rId42" Type="http://schemas.openxmlformats.org/officeDocument/2006/relationships/theme" Target="theme/theme1.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107" charset="0"/>
                <a:ea typeface="ＭＳ Ｐゴシック" pitchFamily="-107" charset="-128"/>
                <a:cs typeface="ＭＳ Ｐゴシック" pitchFamily="-107" charset="-128"/>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Arial" pitchFamily="-107" charset="0"/>
                <a:ea typeface="ＭＳ Ｐゴシック" pitchFamily="-107" charset="-128"/>
                <a:cs typeface="ＭＳ Ｐゴシック" pitchFamily="-107" charset="-128"/>
              </a:defRPr>
            </a:lvl1pPr>
          </a:lstStyle>
          <a:p>
            <a:pPr>
              <a:defRPr/>
            </a:pPr>
            <a:fld id="{F52E9AB1-AF91-E948-BAA4-241666993833}" type="datetime1">
              <a:rPr lang="en-US"/>
              <a:pPr>
                <a:defRPr/>
              </a:pPr>
              <a:t>2/22/13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pitchFamily="-107" charset="0"/>
                <a:ea typeface="ＭＳ Ｐゴシック" pitchFamily="-107" charset="-128"/>
                <a:cs typeface="ＭＳ Ｐゴシック" pitchFamily="-107" charset="-128"/>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atin typeface="Arial" pitchFamily="-107" charset="0"/>
                <a:ea typeface="ＭＳ Ｐゴシック" pitchFamily="-107" charset="-128"/>
                <a:cs typeface="ＭＳ Ｐゴシック" pitchFamily="-107" charset="-128"/>
              </a:defRPr>
            </a:lvl1pPr>
          </a:lstStyle>
          <a:p>
            <a:pPr>
              <a:defRPr/>
            </a:pPr>
            <a:fld id="{0FD7501C-00DB-7047-B053-056EF612EAB8}" type="slidenum">
              <a:rPr lang="en-US"/>
              <a:pPr>
                <a:defRPr/>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latin typeface="Arial" pitchFamily="-107" charset="0"/>
                <a:ea typeface="ＭＳ Ｐゴシック" pitchFamily="-107" charset="-128"/>
                <a:cs typeface="ＭＳ Ｐゴシック" pitchFamily="-107" charset="-128"/>
              </a:defRPr>
            </a:lvl1pPr>
          </a:lstStyle>
          <a:p>
            <a:pPr>
              <a:defRPr/>
            </a:pPr>
            <a:endParaRPr lang="en-US"/>
          </a:p>
        </p:txBody>
      </p:sp>
      <p:sp>
        <p:nvSpPr>
          <p:cNvPr id="15363"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latin typeface="Arial" pitchFamily="-107" charset="0"/>
                <a:ea typeface="ＭＳ Ｐゴシック" pitchFamily="-107" charset="-128"/>
                <a:cs typeface="ＭＳ Ｐゴシック" pitchFamily="-107" charset="-128"/>
              </a:defRPr>
            </a:lvl1pPr>
          </a:lstStyle>
          <a:p>
            <a:pPr>
              <a:defRPr/>
            </a:pPr>
            <a:endParaRPr lang="en-US"/>
          </a:p>
        </p:txBody>
      </p:sp>
      <p:sp>
        <p:nvSpPr>
          <p:cNvPr id="1536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5365"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366"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latin typeface="Arial" pitchFamily="-107" charset="0"/>
                <a:ea typeface="ＭＳ Ｐゴシック" pitchFamily="-107" charset="-128"/>
                <a:cs typeface="ＭＳ Ｐゴシック" pitchFamily="-107" charset="-128"/>
              </a:defRPr>
            </a:lvl1pPr>
          </a:lstStyle>
          <a:p>
            <a:pPr>
              <a:defRPr/>
            </a:pPr>
            <a:endParaRPr lang="en-US"/>
          </a:p>
        </p:txBody>
      </p:sp>
      <p:sp>
        <p:nvSpPr>
          <p:cNvPr id="15367"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atin typeface="Arial" pitchFamily="-107" charset="0"/>
                <a:ea typeface="ＭＳ Ｐゴシック" pitchFamily="-107" charset="-128"/>
                <a:cs typeface="ＭＳ Ｐゴシック" pitchFamily="-107" charset="-128"/>
              </a:defRPr>
            </a:lvl1pPr>
          </a:lstStyle>
          <a:p>
            <a:pPr>
              <a:defRPr/>
            </a:pPr>
            <a:fld id="{8F542C31-61ED-1E42-B0A9-54192D240CAA}" type="slidenum">
              <a:rPr lang="en-US"/>
              <a:pPr>
                <a:defRPr/>
              </a:pPr>
              <a:t>‹#›</a:t>
            </a:fld>
            <a:endParaRPr lang="en-US"/>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pitchFamily="-107" charset="0"/>
        <a:ea typeface="ＭＳ Ｐゴシック" pitchFamily="-107" charset="-128"/>
        <a:cs typeface="ＭＳ Ｐゴシック" pitchFamily="-107" charset="-128"/>
      </a:defRPr>
    </a:lvl1pPr>
    <a:lvl2pPr marL="457200" algn="l" rtl="0" eaLnBrk="0" fontAlgn="base" hangingPunct="0">
      <a:spcBef>
        <a:spcPct val="30000"/>
      </a:spcBef>
      <a:spcAft>
        <a:spcPct val="0"/>
      </a:spcAft>
      <a:defRPr sz="1200" kern="1200">
        <a:solidFill>
          <a:schemeClr val="tx1"/>
        </a:solidFill>
        <a:latin typeface="Arial" pitchFamily="-107" charset="0"/>
        <a:ea typeface="ＭＳ Ｐゴシック" pitchFamily="-107" charset="-128"/>
        <a:cs typeface="+mn-cs"/>
      </a:defRPr>
    </a:lvl2pPr>
    <a:lvl3pPr marL="914400" algn="l" rtl="0" eaLnBrk="0" fontAlgn="base" hangingPunct="0">
      <a:spcBef>
        <a:spcPct val="30000"/>
      </a:spcBef>
      <a:spcAft>
        <a:spcPct val="0"/>
      </a:spcAft>
      <a:defRPr sz="1200" kern="1200">
        <a:solidFill>
          <a:schemeClr val="tx1"/>
        </a:solidFill>
        <a:latin typeface="Arial" pitchFamily="-107" charset="0"/>
        <a:ea typeface="ＭＳ Ｐゴシック" pitchFamily="-107" charset="-128"/>
        <a:cs typeface="+mn-cs"/>
      </a:defRPr>
    </a:lvl3pPr>
    <a:lvl4pPr marL="1371600" algn="l" rtl="0" eaLnBrk="0" fontAlgn="base" hangingPunct="0">
      <a:spcBef>
        <a:spcPct val="30000"/>
      </a:spcBef>
      <a:spcAft>
        <a:spcPct val="0"/>
      </a:spcAft>
      <a:defRPr sz="1200" kern="1200">
        <a:solidFill>
          <a:schemeClr val="tx1"/>
        </a:solidFill>
        <a:latin typeface="Arial" pitchFamily="-107" charset="0"/>
        <a:ea typeface="ＭＳ Ｐゴシック" pitchFamily="-107" charset="-128"/>
        <a:cs typeface="+mn-cs"/>
      </a:defRPr>
    </a:lvl4pPr>
    <a:lvl5pPr marL="1828800" algn="l" rtl="0" eaLnBrk="0" fontAlgn="base" hangingPunct="0">
      <a:spcBef>
        <a:spcPct val="30000"/>
      </a:spcBef>
      <a:spcAft>
        <a:spcPct val="0"/>
      </a:spcAft>
      <a:defRPr sz="1200" kern="1200">
        <a:solidFill>
          <a:schemeClr val="tx1"/>
        </a:solidFill>
        <a:latin typeface="Arial" pitchFamily="-107" charset="0"/>
        <a:ea typeface="ＭＳ Ｐゴシック" pitchFamily="-107"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737991DF-3567-4A48-8BAF-553142D43FBF}" type="slidenum">
              <a:rPr lang="en-US">
                <a:latin typeface="Arial" charset="0"/>
                <a:ea typeface="ＭＳ Ｐゴシック" charset="-128"/>
                <a:cs typeface="ＭＳ Ｐゴシック" charset="-128"/>
              </a:rPr>
              <a:pPr/>
              <a:t>3</a:t>
            </a:fld>
            <a:endParaRPr lang="en-US">
              <a:latin typeface="Arial" charset="0"/>
              <a:ea typeface="ＭＳ Ｐゴシック" charset="-128"/>
              <a:cs typeface="ＭＳ Ｐゴシック" charset="-128"/>
            </a:endParaRPr>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58023488-BCC0-9B4D-8643-8EBF039585C8}" type="slidenum">
              <a:rPr lang="en-US">
                <a:latin typeface="Arial" charset="0"/>
                <a:ea typeface="ＭＳ Ｐゴシック" charset="-128"/>
                <a:cs typeface="ＭＳ Ｐゴシック" charset="-128"/>
              </a:rPr>
              <a:pPr/>
              <a:t>13</a:t>
            </a:fld>
            <a:endParaRPr lang="en-US">
              <a:latin typeface="Arial" charset="0"/>
              <a:ea typeface="ＭＳ Ｐゴシック" charset="-128"/>
              <a:cs typeface="ＭＳ Ｐゴシック" charset="-128"/>
            </a:endParaRP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3960D187-AB7C-4A40-B7FC-2437A136FC1A}" type="slidenum">
              <a:rPr lang="en-US">
                <a:latin typeface="Arial" charset="0"/>
                <a:ea typeface="ＭＳ Ｐゴシック" charset="-128"/>
                <a:cs typeface="ＭＳ Ｐゴシック" charset="-128"/>
              </a:rPr>
              <a:pPr/>
              <a:t>14</a:t>
            </a:fld>
            <a:endParaRPr lang="en-US">
              <a:latin typeface="Arial" charset="0"/>
              <a:ea typeface="ＭＳ Ｐゴシック" charset="-128"/>
              <a:cs typeface="ＭＳ Ｐゴシック" charset="-128"/>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99A15F25-21CA-D245-8DD7-67E0453BAB69}" type="slidenum">
              <a:rPr lang="en-US">
                <a:latin typeface="Arial" charset="0"/>
                <a:ea typeface="ＭＳ Ｐゴシック" charset="-128"/>
                <a:cs typeface="ＭＳ Ｐゴシック" charset="-128"/>
              </a:rPr>
              <a:pPr/>
              <a:t>15</a:t>
            </a:fld>
            <a:endParaRPr lang="en-US">
              <a:latin typeface="Arial" charset="0"/>
              <a:ea typeface="ＭＳ Ｐゴシック" charset="-128"/>
              <a:cs typeface="ＭＳ Ｐゴシック" charset="-128"/>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B66DE53D-4081-6A4C-B607-D589A43DDF59}" type="slidenum">
              <a:rPr lang="en-US">
                <a:latin typeface="Arial" charset="0"/>
                <a:ea typeface="ＭＳ Ｐゴシック" charset="-128"/>
                <a:cs typeface="ＭＳ Ｐゴシック" charset="-128"/>
              </a:rPr>
              <a:pPr/>
              <a:t>16</a:t>
            </a:fld>
            <a:endParaRPr lang="en-US">
              <a:latin typeface="Arial" charset="0"/>
              <a:ea typeface="ＭＳ Ｐゴシック" charset="-128"/>
              <a:cs typeface="ＭＳ Ｐゴシック" charset="-128"/>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3D05FBE8-2D48-3F47-A620-51ABB9B5BD05}" type="slidenum">
              <a:rPr lang="en-US">
                <a:latin typeface="Arial" charset="0"/>
                <a:ea typeface="ＭＳ Ｐゴシック" charset="-128"/>
                <a:cs typeface="ＭＳ Ｐゴシック" charset="-128"/>
              </a:rPr>
              <a:pPr/>
              <a:t>17</a:t>
            </a:fld>
            <a:endParaRPr lang="en-US">
              <a:latin typeface="Arial" charset="0"/>
              <a:ea typeface="ＭＳ Ｐゴシック" charset="-128"/>
              <a:cs typeface="ＭＳ Ｐゴシック" charset="-128"/>
            </a:endParaRP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13E8E022-F69F-1A40-87B1-DD4B67B2F84C}" type="slidenum">
              <a:rPr lang="en-US">
                <a:latin typeface="Arial" charset="0"/>
                <a:ea typeface="ＭＳ Ｐゴシック" charset="-128"/>
                <a:cs typeface="ＭＳ Ｐゴシック" charset="-128"/>
              </a:rPr>
              <a:pPr/>
              <a:t>18</a:t>
            </a:fld>
            <a:endParaRPr lang="en-US">
              <a:latin typeface="Arial" charset="0"/>
              <a:ea typeface="ＭＳ Ｐゴシック" charset="-128"/>
              <a:cs typeface="ＭＳ Ｐゴシック" charset="-128"/>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15205C2E-D9C9-CC4A-A1B8-52F10754E228}" type="slidenum">
              <a:rPr lang="en-US">
                <a:latin typeface="Arial" charset="0"/>
                <a:ea typeface="ＭＳ Ｐゴシック" charset="-128"/>
                <a:cs typeface="ＭＳ Ｐゴシック" charset="-128"/>
              </a:rPr>
              <a:pPr/>
              <a:t>19</a:t>
            </a:fld>
            <a:endParaRPr lang="en-US">
              <a:latin typeface="Arial" charset="0"/>
              <a:ea typeface="ＭＳ Ｐゴシック" charset="-128"/>
              <a:cs typeface="ＭＳ Ｐゴシック" charset="-128"/>
            </a:endParaRPr>
          </a:p>
        </p:txBody>
      </p:sp>
      <p:sp>
        <p:nvSpPr>
          <p:cNvPr id="52227" name="Rectangle 1026"/>
          <p:cNvSpPr>
            <a:spLocks noGrp="1" noRot="1" noChangeAspect="1" noChangeArrowheads="1" noTextEdit="1"/>
          </p:cNvSpPr>
          <p:nvPr>
            <p:ph type="sldImg"/>
          </p:nvPr>
        </p:nvSpPr>
        <p:spPr>
          <a:ln/>
        </p:spPr>
      </p:sp>
      <p:sp>
        <p:nvSpPr>
          <p:cNvPr id="52228" name="Rectangle 1027"/>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D4B62CE9-D62B-9245-91F6-FD99A3309A5E}" type="slidenum">
              <a:rPr lang="en-US">
                <a:latin typeface="Arial" charset="0"/>
                <a:ea typeface="ＭＳ Ｐゴシック" charset="-128"/>
                <a:cs typeface="ＭＳ Ｐゴシック" charset="-128"/>
              </a:rPr>
              <a:pPr/>
              <a:t>20</a:t>
            </a:fld>
            <a:endParaRPr lang="en-US">
              <a:latin typeface="Arial" charset="0"/>
              <a:ea typeface="ＭＳ Ｐゴシック" charset="-128"/>
              <a:cs typeface="ＭＳ Ｐゴシック" charset="-128"/>
            </a:endParaRPr>
          </a:p>
        </p:txBody>
      </p:sp>
      <p:sp>
        <p:nvSpPr>
          <p:cNvPr id="54275" name="Rectangle 1026"/>
          <p:cNvSpPr>
            <a:spLocks noGrp="1" noRot="1" noChangeAspect="1" noChangeArrowheads="1" noTextEdit="1"/>
          </p:cNvSpPr>
          <p:nvPr>
            <p:ph type="sldImg"/>
          </p:nvPr>
        </p:nvSpPr>
        <p:spPr>
          <a:ln/>
        </p:spPr>
      </p:sp>
      <p:sp>
        <p:nvSpPr>
          <p:cNvPr id="54276" name="Rectangle 1027"/>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D0188253-D487-A64F-888C-5D52ED4CC5A7}" type="slidenum">
              <a:rPr lang="en-US">
                <a:latin typeface="Arial" charset="0"/>
                <a:ea typeface="ＭＳ Ｐゴシック" charset="-128"/>
                <a:cs typeface="ＭＳ Ｐゴシック" charset="-128"/>
              </a:rPr>
              <a:pPr/>
              <a:t>21</a:t>
            </a:fld>
            <a:endParaRPr lang="en-US">
              <a:latin typeface="Arial" charset="0"/>
              <a:ea typeface="ＭＳ Ｐゴシック" charset="-128"/>
              <a:cs typeface="ＭＳ Ｐゴシック" charset="-128"/>
            </a:endParaRPr>
          </a:p>
        </p:txBody>
      </p:sp>
      <p:sp>
        <p:nvSpPr>
          <p:cNvPr id="56323" name="Rectangle 1026"/>
          <p:cNvSpPr>
            <a:spLocks noGrp="1" noRot="1" noChangeAspect="1" noChangeArrowheads="1" noTextEdit="1"/>
          </p:cNvSpPr>
          <p:nvPr>
            <p:ph type="sldImg"/>
          </p:nvPr>
        </p:nvSpPr>
        <p:spPr>
          <a:ln/>
        </p:spPr>
      </p:sp>
      <p:sp>
        <p:nvSpPr>
          <p:cNvPr id="56324" name="Rectangle 1027"/>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187593B6-1781-1B4E-BB73-A2C779E19F27}" type="slidenum">
              <a:rPr lang="en-US">
                <a:latin typeface="Arial" charset="0"/>
                <a:ea typeface="ＭＳ Ｐゴシック" charset="-128"/>
                <a:cs typeface="ＭＳ Ｐゴシック" charset="-128"/>
              </a:rPr>
              <a:pPr/>
              <a:t>22</a:t>
            </a:fld>
            <a:endParaRPr lang="en-US">
              <a:latin typeface="Arial" charset="0"/>
              <a:ea typeface="ＭＳ Ｐゴシック" charset="-128"/>
              <a:cs typeface="ＭＳ Ｐゴシック" charset="-128"/>
            </a:endParaRPr>
          </a:p>
        </p:txBody>
      </p:sp>
      <p:sp>
        <p:nvSpPr>
          <p:cNvPr id="58371" name="Rectangle 1026"/>
          <p:cNvSpPr>
            <a:spLocks noGrp="1" noRot="1" noChangeAspect="1" noChangeArrowheads="1" noTextEdit="1"/>
          </p:cNvSpPr>
          <p:nvPr>
            <p:ph type="sldImg"/>
          </p:nvPr>
        </p:nvSpPr>
        <p:spPr>
          <a:ln/>
        </p:spPr>
      </p:sp>
      <p:sp>
        <p:nvSpPr>
          <p:cNvPr id="58372" name="Rectangle 1027"/>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672707BA-974B-4545-8850-0814449A77A3}" type="slidenum">
              <a:rPr lang="en-US">
                <a:latin typeface="Arial" charset="0"/>
                <a:ea typeface="ＭＳ Ｐゴシック" charset="-128"/>
                <a:cs typeface="ＭＳ Ｐゴシック" charset="-128"/>
              </a:rPr>
              <a:pPr/>
              <a:t>4</a:t>
            </a:fld>
            <a:endParaRPr lang="en-US">
              <a:latin typeface="Arial" charset="0"/>
              <a:ea typeface="ＭＳ Ｐゴシック" charset="-128"/>
              <a:cs typeface="ＭＳ Ｐゴシック" charset="-128"/>
            </a:endParaRPr>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2F526B72-1844-F044-839B-D25D1213FDAA}" type="slidenum">
              <a:rPr lang="en-US">
                <a:latin typeface="Arial" charset="0"/>
                <a:ea typeface="ＭＳ Ｐゴシック" charset="-128"/>
                <a:cs typeface="ＭＳ Ｐゴシック" charset="-128"/>
              </a:rPr>
              <a:pPr/>
              <a:t>23</a:t>
            </a:fld>
            <a:endParaRPr lang="en-US">
              <a:latin typeface="Arial" charset="0"/>
              <a:ea typeface="ＭＳ Ｐゴシック" charset="-128"/>
              <a:cs typeface="ＭＳ Ｐゴシック" charset="-128"/>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D1D4F3CF-0101-E640-8CEE-E2F7091E5303}" type="slidenum">
              <a:rPr lang="en-US">
                <a:latin typeface="Arial" charset="0"/>
                <a:ea typeface="ＭＳ Ｐゴシック" charset="-128"/>
                <a:cs typeface="ＭＳ Ｐゴシック" charset="-128"/>
              </a:rPr>
              <a:pPr/>
              <a:t>24</a:t>
            </a:fld>
            <a:endParaRPr lang="en-US">
              <a:latin typeface="Arial" charset="0"/>
              <a:ea typeface="ＭＳ Ｐゴシック" charset="-128"/>
              <a:cs typeface="ＭＳ Ｐゴシック" charset="-128"/>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19CA07C9-13E2-2842-9650-EE6725D6D4B4}" type="slidenum">
              <a:rPr lang="en-US">
                <a:latin typeface="Arial" charset="0"/>
                <a:ea typeface="ＭＳ Ｐゴシック" charset="-128"/>
                <a:cs typeface="ＭＳ Ｐゴシック" charset="-128"/>
              </a:rPr>
              <a:pPr/>
              <a:t>25</a:t>
            </a:fld>
            <a:endParaRPr lang="en-US">
              <a:latin typeface="Arial" charset="0"/>
              <a:ea typeface="ＭＳ Ｐゴシック" charset="-128"/>
              <a:cs typeface="ＭＳ Ｐゴシック" charset="-128"/>
            </a:endParaRPr>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83132C84-B974-A943-87DC-8D0B40E57B29}" type="slidenum">
              <a:rPr lang="en-US">
                <a:latin typeface="Arial" charset="0"/>
                <a:ea typeface="ＭＳ Ｐゴシック" charset="-128"/>
                <a:cs typeface="ＭＳ Ｐゴシック" charset="-128"/>
              </a:rPr>
              <a:pPr/>
              <a:t>26</a:t>
            </a:fld>
            <a:endParaRPr lang="en-US">
              <a:latin typeface="Arial" charset="0"/>
              <a:ea typeface="ＭＳ Ｐゴシック" charset="-128"/>
              <a:cs typeface="ＭＳ Ｐゴシック" charset="-128"/>
            </a:endParaRP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8D085D53-DE03-1241-8AF5-41002BCDDD05}" type="slidenum">
              <a:rPr lang="en-US">
                <a:latin typeface="Arial" charset="0"/>
                <a:ea typeface="ＭＳ Ｐゴシック" charset="-128"/>
                <a:cs typeface="ＭＳ Ｐゴシック" charset="-128"/>
              </a:rPr>
              <a:pPr/>
              <a:t>27</a:t>
            </a:fld>
            <a:endParaRPr lang="en-US">
              <a:latin typeface="Arial" charset="0"/>
              <a:ea typeface="ＭＳ Ｐゴシック" charset="-128"/>
              <a:cs typeface="ＭＳ Ｐゴシック" charset="-128"/>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8D085D53-DE03-1241-8AF5-41002BCDDD05}" type="slidenum">
              <a:rPr lang="en-US">
                <a:latin typeface="Arial" charset="0"/>
                <a:ea typeface="ＭＳ Ｐゴシック" charset="-128"/>
                <a:cs typeface="ＭＳ Ｐゴシック" charset="-128"/>
              </a:rPr>
              <a:pPr/>
              <a:t>28</a:t>
            </a:fld>
            <a:endParaRPr lang="en-US">
              <a:latin typeface="Arial" charset="0"/>
              <a:ea typeface="ＭＳ Ｐゴシック" charset="-128"/>
              <a:cs typeface="ＭＳ Ｐゴシック" charset="-128"/>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6C90E455-8806-6647-93C6-789C20ABA8F0}" type="slidenum">
              <a:rPr lang="en-US">
                <a:latin typeface="Arial" charset="0"/>
                <a:ea typeface="ＭＳ Ｐゴシック" charset="-128"/>
                <a:cs typeface="ＭＳ Ｐゴシック" charset="-128"/>
              </a:rPr>
              <a:pPr/>
              <a:t>29</a:t>
            </a:fld>
            <a:endParaRPr lang="en-US">
              <a:latin typeface="Arial" charset="0"/>
              <a:ea typeface="ＭＳ Ｐゴシック" charset="-128"/>
              <a:cs typeface="ＭＳ Ｐゴシック" charset="-128"/>
            </a:endParaRPr>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47B86F18-1DF2-494B-A870-1DC37040F718}" type="slidenum">
              <a:rPr lang="en-US">
                <a:latin typeface="Arial" charset="0"/>
                <a:ea typeface="ＭＳ Ｐゴシック" charset="-128"/>
                <a:cs typeface="ＭＳ Ｐゴシック" charset="-128"/>
              </a:rPr>
              <a:pPr/>
              <a:t>32</a:t>
            </a:fld>
            <a:endParaRPr lang="en-US">
              <a:latin typeface="Arial" charset="0"/>
              <a:ea typeface="ＭＳ Ｐゴシック" charset="-128"/>
              <a:cs typeface="ＭＳ Ｐゴシック" charset="-128"/>
            </a:endParaRPr>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8439998B-A13D-4D4D-86AA-66877EED576A}" type="slidenum">
              <a:rPr lang="en-US">
                <a:latin typeface="Arial" charset="0"/>
                <a:ea typeface="ＭＳ Ｐゴシック" charset="-128"/>
                <a:cs typeface="ＭＳ Ｐゴシック" charset="-128"/>
              </a:rPr>
              <a:pPr/>
              <a:t>33</a:t>
            </a:fld>
            <a:endParaRPr lang="en-US">
              <a:latin typeface="Arial" charset="0"/>
              <a:ea typeface="ＭＳ Ｐゴシック" charset="-128"/>
              <a:cs typeface="ＭＳ Ｐゴシック" charset="-128"/>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D4F266EE-3029-3D4F-97D6-2BA5DAFCA798}" type="slidenum">
              <a:rPr lang="en-US">
                <a:latin typeface="Arial" charset="0"/>
                <a:ea typeface="ＭＳ Ｐゴシック" charset="-128"/>
                <a:cs typeface="ＭＳ Ｐゴシック" charset="-128"/>
              </a:rPr>
              <a:pPr/>
              <a:t>34</a:t>
            </a:fld>
            <a:endParaRPr lang="en-US">
              <a:latin typeface="Arial" charset="0"/>
              <a:ea typeface="ＭＳ Ｐゴシック" charset="-128"/>
              <a:cs typeface="ＭＳ Ｐゴシック" charset="-128"/>
            </a:endParaRP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6C0ABB28-36E6-8F46-AD7E-46D286150201}" type="slidenum">
              <a:rPr lang="en-US">
                <a:latin typeface="Arial" charset="0"/>
                <a:ea typeface="ＭＳ Ｐゴシック" charset="-128"/>
                <a:cs typeface="ＭＳ Ｐゴシック" charset="-128"/>
              </a:rPr>
              <a:pPr/>
              <a:t>5</a:t>
            </a:fld>
            <a:endParaRPr lang="en-US">
              <a:latin typeface="Arial" charset="0"/>
              <a:ea typeface="ＭＳ Ｐゴシック" charset="-128"/>
              <a:cs typeface="ＭＳ Ｐゴシック" charset="-128"/>
            </a:endParaRPr>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ECA3CD5F-5974-E645-AEBA-41797D2D8D53}" type="slidenum">
              <a:rPr lang="en-US">
                <a:latin typeface="Arial" charset="0"/>
                <a:ea typeface="ＭＳ Ｐゴシック" charset="-128"/>
                <a:cs typeface="ＭＳ Ｐゴシック" charset="-128"/>
              </a:rPr>
              <a:pPr/>
              <a:t>35</a:t>
            </a:fld>
            <a:endParaRPr lang="en-US">
              <a:latin typeface="Arial" charset="0"/>
              <a:ea typeface="ＭＳ Ｐゴシック" charset="-128"/>
              <a:cs typeface="ＭＳ Ｐゴシック" charset="-128"/>
            </a:endParaRPr>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B34C3159-994C-104A-98CC-B2FFD52371BD}" type="slidenum">
              <a:rPr lang="en-US">
                <a:latin typeface="Arial" charset="0"/>
                <a:ea typeface="ＭＳ Ｐゴシック" charset="-128"/>
                <a:cs typeface="ＭＳ Ｐゴシック" charset="-128"/>
              </a:rPr>
              <a:pPr/>
              <a:t>6</a:t>
            </a:fld>
            <a:endParaRPr lang="en-US">
              <a:latin typeface="Arial" charset="0"/>
              <a:ea typeface="ＭＳ Ｐゴシック" charset="-128"/>
              <a:cs typeface="ＭＳ Ｐゴシック" charset="-128"/>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0D462793-939F-6D4F-ACBD-6AE3018B001E}" type="slidenum">
              <a:rPr lang="en-US">
                <a:latin typeface="Arial" charset="0"/>
                <a:ea typeface="ＭＳ Ｐゴシック" charset="-128"/>
                <a:cs typeface="ＭＳ Ｐゴシック" charset="-128"/>
              </a:rPr>
              <a:pPr/>
              <a:t>7</a:t>
            </a:fld>
            <a:endParaRPr lang="en-US">
              <a:latin typeface="Arial" charset="0"/>
              <a:ea typeface="ＭＳ Ｐゴシック" charset="-128"/>
              <a:cs typeface="ＭＳ Ｐゴシック" charset="-128"/>
            </a:endParaRP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7FCA8F71-8550-2B43-89A2-05A4350E2291}" type="slidenum">
              <a:rPr lang="en-US">
                <a:latin typeface="Arial" charset="0"/>
                <a:ea typeface="ＭＳ Ｐゴシック" charset="-128"/>
                <a:cs typeface="ＭＳ Ｐゴシック" charset="-128"/>
              </a:rPr>
              <a:pPr/>
              <a:t>8</a:t>
            </a:fld>
            <a:endParaRPr lang="en-US">
              <a:latin typeface="Arial" charset="0"/>
              <a:ea typeface="ＭＳ Ｐゴシック" charset="-128"/>
              <a:cs typeface="ＭＳ Ｐゴシック" charset="-128"/>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32120458-3557-2B45-923A-49365B0BB72C}" type="slidenum">
              <a:rPr lang="en-US">
                <a:latin typeface="Arial" charset="0"/>
                <a:ea typeface="ＭＳ Ｐゴシック" charset="-128"/>
                <a:cs typeface="ＭＳ Ｐゴシック" charset="-128"/>
              </a:rPr>
              <a:pPr/>
              <a:t>9</a:t>
            </a:fld>
            <a:endParaRPr lang="en-US">
              <a:latin typeface="Arial"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BC7D2584-C5F1-B542-803C-443C6BD98000}" type="slidenum">
              <a:rPr lang="en-US">
                <a:latin typeface="Arial" charset="0"/>
                <a:ea typeface="ＭＳ Ｐゴシック" charset="-128"/>
                <a:cs typeface="ＭＳ Ｐゴシック" charset="-128"/>
              </a:rPr>
              <a:pPr/>
              <a:t>10</a:t>
            </a:fld>
            <a:endParaRPr lang="en-US">
              <a:latin typeface="Arial" charset="0"/>
              <a:ea typeface="ＭＳ Ｐゴシック" charset="-128"/>
              <a:cs typeface="ＭＳ Ｐゴシック" charset="-128"/>
            </a:endParaRPr>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10EB5397-0C1C-6947-8397-1F9FC9E066BC}" type="slidenum">
              <a:rPr lang="en-US">
                <a:latin typeface="Arial" charset="0"/>
                <a:ea typeface="ＭＳ Ｐゴシック" charset="-128"/>
                <a:cs typeface="ＭＳ Ｐゴシック" charset="-128"/>
              </a:rPr>
              <a:pPr/>
              <a:t>11</a:t>
            </a:fld>
            <a:endParaRPr lang="en-US">
              <a:latin typeface="Arial" charset="0"/>
              <a:ea typeface="ＭＳ Ｐゴシック" charset="-128"/>
              <a:cs typeface="ＭＳ Ｐゴシック" charset="-128"/>
            </a:endParaRPr>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grpSp>
        <p:nvGrpSpPr>
          <p:cNvPr id="4" name="Group 6"/>
          <p:cNvGrpSpPr>
            <a:grpSpLocks/>
          </p:cNvGrpSpPr>
          <p:nvPr/>
        </p:nvGrpSpPr>
        <p:grpSpPr bwMode="auto">
          <a:xfrm>
            <a:off x="0" y="1460500"/>
            <a:ext cx="9144000" cy="46038"/>
            <a:chOff x="0" y="1613647"/>
            <a:chExt cx="9144000" cy="45291"/>
          </a:xfrm>
        </p:grpSpPr>
        <p:cxnSp>
          <p:nvCxnSpPr>
            <p:cNvPr id="5" name="Straight Connector 4"/>
            <p:cNvCxnSpPr/>
            <p:nvPr/>
          </p:nvCxnSpPr>
          <p:spPr>
            <a:xfrm>
              <a:off x="0" y="1657376"/>
              <a:ext cx="9144000" cy="1562"/>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0" y="1613647"/>
              <a:ext cx="9144000" cy="156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 name="Group 9"/>
          <p:cNvGrpSpPr>
            <a:grpSpLocks/>
          </p:cNvGrpSpPr>
          <p:nvPr/>
        </p:nvGrpSpPr>
        <p:grpSpPr bwMode="auto">
          <a:xfrm>
            <a:off x="0" y="4953000"/>
            <a:ext cx="9144000" cy="46038"/>
            <a:chOff x="0" y="1613647"/>
            <a:chExt cx="9144000" cy="45291"/>
          </a:xfrm>
        </p:grpSpPr>
        <p:cxnSp>
          <p:nvCxnSpPr>
            <p:cNvPr id="8" name="Straight Connector 7"/>
            <p:cNvCxnSpPr/>
            <p:nvPr/>
          </p:nvCxnSpPr>
          <p:spPr>
            <a:xfrm>
              <a:off x="0" y="1657376"/>
              <a:ext cx="9144000" cy="1562"/>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0" y="1613647"/>
              <a:ext cx="9144000" cy="156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 name="Oval 9"/>
          <p:cNvSpPr>
            <a:spLocks noChangeAspect="1"/>
          </p:cNvSpPr>
          <p:nvPr/>
        </p:nvSpPr>
        <p:spPr>
          <a:xfrm>
            <a:off x="121024" y="85165"/>
            <a:ext cx="4433047" cy="4433047"/>
          </a:xfrm>
          <a:prstGeom prst="ellipse">
            <a:avLst/>
          </a:prstGeom>
          <a:gradFill flip="none" rotWithShape="1">
            <a:gsLst>
              <a:gs pos="0">
                <a:schemeClr val="accent1"/>
              </a:gs>
              <a:gs pos="50000">
                <a:schemeClr val="accent1">
                  <a:lumMod val="75000"/>
                </a:schemeClr>
              </a:gs>
              <a:gs pos="100000">
                <a:schemeClr val="accent1"/>
              </a:gs>
            </a:gsLst>
            <a:lin ang="8400000" scaled="0"/>
            <a:tileRect/>
          </a:gradFill>
          <a:ln>
            <a:noFill/>
          </a:ln>
          <a:effectLst>
            <a:outerShdw blurRad="50800" dist="38100" dir="5400000" algn="t" rotWithShape="0">
              <a:prstClr val="black">
                <a:alpha val="40000"/>
              </a:prstClr>
            </a:outerShdw>
          </a:effectLst>
          <a:scene3d>
            <a:camera prst="orthographicFront"/>
            <a:lightRig rig="chilly" dir="t">
              <a:rot lat="0" lon="0" rev="16800000"/>
            </a:lightRig>
          </a:scene3d>
          <a:sp3d>
            <a:bevelT w="127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sz="1800"/>
          </a:p>
        </p:txBody>
      </p:sp>
      <p:sp>
        <p:nvSpPr>
          <p:cNvPr id="11" name="Oval 10"/>
          <p:cNvSpPr/>
          <p:nvPr/>
        </p:nvSpPr>
        <p:spPr>
          <a:xfrm>
            <a:off x="179294" y="112058"/>
            <a:ext cx="4201255" cy="4201255"/>
          </a:xfrm>
          <a:prstGeom prst="ellipse">
            <a:avLst/>
          </a:prstGeom>
          <a:gradFill flip="none" rotWithShape="1">
            <a:gsLst>
              <a:gs pos="0">
                <a:schemeClr val="accent2">
                  <a:alpha val="30000"/>
                </a:schemeClr>
              </a:gs>
              <a:gs pos="100000">
                <a:schemeClr val="accent2">
                  <a:lumMod val="75000"/>
                  <a:alpha val="30000"/>
                </a:schemeClr>
              </a:gs>
            </a:gsLst>
            <a:lin ang="2700000" scaled="1"/>
            <a:tileRect/>
          </a:gradFill>
          <a:ln>
            <a:noFill/>
          </a:ln>
          <a:effectLst>
            <a:innerShdw blurRad="38100" dist="12700" dir="27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2" name="Oval 11"/>
          <p:cNvSpPr/>
          <p:nvPr/>
        </p:nvSpPr>
        <p:spPr>
          <a:xfrm>
            <a:off x="264460" y="138952"/>
            <a:ext cx="3988777" cy="4056383"/>
          </a:xfrm>
          <a:prstGeom prst="ellipse">
            <a:avLst/>
          </a:prstGeom>
          <a:gradFill flip="none" rotWithShape="1">
            <a:gsLst>
              <a:gs pos="0">
                <a:schemeClr val="accent2">
                  <a:alpha val="30000"/>
                </a:schemeClr>
              </a:gs>
              <a:gs pos="100000">
                <a:schemeClr val="accent2">
                  <a:lumMod val="75000"/>
                  <a:alpha val="30000"/>
                </a:schemeClr>
              </a:gs>
            </a:gsLst>
            <a:lin ang="2700000" scaled="1"/>
            <a:tileRect/>
          </a:gradFill>
          <a:ln>
            <a:noFill/>
          </a:ln>
          <a:effectLst>
            <a:innerShdw blurRad="38100" dist="12700" dir="27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3" name="Oval 12"/>
          <p:cNvSpPr/>
          <p:nvPr/>
        </p:nvSpPr>
        <p:spPr>
          <a:xfrm>
            <a:off x="264460" y="138953"/>
            <a:ext cx="3897026" cy="3897026"/>
          </a:xfrm>
          <a:prstGeom prst="ellipse">
            <a:avLst/>
          </a:prstGeom>
          <a:gradFill flip="none" rotWithShape="1">
            <a:gsLst>
              <a:gs pos="0">
                <a:schemeClr val="accent2">
                  <a:alpha val="30000"/>
                </a:schemeClr>
              </a:gs>
              <a:gs pos="100000">
                <a:schemeClr val="accent2">
                  <a:lumMod val="75000"/>
                  <a:alpha val="30000"/>
                </a:schemeClr>
              </a:gs>
            </a:gsLst>
            <a:lin ang="2700000" scaled="1"/>
            <a:tileRect/>
          </a:gradFill>
          <a:ln>
            <a:noFill/>
          </a:ln>
          <a:effectLst>
            <a:innerShdw blurRad="127000" dist="63500" dir="162000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sz="1800"/>
          </a:p>
        </p:txBody>
      </p:sp>
      <p:sp>
        <p:nvSpPr>
          <p:cNvPr id="2" name="Title 1"/>
          <p:cNvSpPr>
            <a:spLocks noGrp="1"/>
          </p:cNvSpPr>
          <p:nvPr>
            <p:ph type="ctrTitle"/>
          </p:nvPr>
        </p:nvSpPr>
        <p:spPr>
          <a:xfrm>
            <a:off x="4114800" y="1572768"/>
            <a:ext cx="4910328" cy="2130552"/>
          </a:xfrm>
        </p:spPr>
        <p:txBody>
          <a:bodyPr anchor="b" anchorCtr="0"/>
          <a:lstStyle>
            <a:lvl1pPr algn="r" defTabSz="914400" rtl="0" eaLnBrk="1" latinLnBrk="0" hangingPunct="1">
              <a:spcBef>
                <a:spcPct val="0"/>
              </a:spcBef>
              <a:buNone/>
              <a:defRPr sz="4800" b="1" kern="1200">
                <a:solidFill>
                  <a:schemeClr val="tx1"/>
                </a:solidFill>
                <a:effectLst>
                  <a:outerShdw blurRad="50800" dist="50800" dir="2700000" algn="tl" rotWithShape="0">
                    <a:schemeClr val="bg1">
                      <a:alpha val="30000"/>
                    </a:schemeClr>
                  </a:outerShdw>
                </a:effectLst>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4114800" y="3711388"/>
            <a:ext cx="4910328" cy="886968"/>
          </a:xfrm>
        </p:spPr>
        <p:txBody>
          <a:bodyPr/>
          <a:lstStyle>
            <a:lvl1pPr marL="0" indent="0" algn="r" defTabSz="914400" rtl="0" eaLnBrk="1" latinLnBrk="0" hangingPunct="1">
              <a:spcBef>
                <a:spcPct val="20000"/>
              </a:spcBef>
              <a:buClr>
                <a:schemeClr val="accent1"/>
              </a:buClr>
              <a:buSzPct val="90000"/>
              <a:buFont typeface="Wingdings" pitchFamily="2" charset="2"/>
              <a:buNone/>
              <a:defRPr sz="2400" b="1" kern="1200">
                <a:solidFill>
                  <a:schemeClr val="tx1">
                    <a:tint val="75000"/>
                  </a:schemeClr>
                </a:solidFill>
                <a:effectLst>
                  <a:outerShdw blurRad="50800" dist="50800" dir="2700000" algn="tl" rotWithShape="0">
                    <a:schemeClr val="bg1">
                      <a:alpha val="30000"/>
                    </a:schemeClr>
                  </a:outerShdw>
                </a:effectLst>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14" name="Date Placeholder 3"/>
          <p:cNvSpPr>
            <a:spLocks noGrp="1"/>
          </p:cNvSpPr>
          <p:nvPr>
            <p:ph type="dt" sz="half" idx="10"/>
          </p:nvPr>
        </p:nvSpPr>
        <p:spPr/>
        <p:txBody>
          <a:bodyPr/>
          <a:lstStyle>
            <a:lvl1pPr>
              <a:defRPr/>
            </a:lvl1pPr>
          </a:lstStyle>
          <a:p>
            <a:pPr>
              <a:defRPr/>
            </a:pPr>
            <a:endParaRPr lang="en-US"/>
          </a:p>
        </p:txBody>
      </p:sp>
      <p:sp>
        <p:nvSpPr>
          <p:cNvPr id="15" name="Footer Placeholder 4"/>
          <p:cNvSpPr>
            <a:spLocks noGrp="1"/>
          </p:cNvSpPr>
          <p:nvPr>
            <p:ph type="ftr" sz="quarter" idx="11"/>
          </p:nvPr>
        </p:nvSpPr>
        <p:spPr/>
        <p:txBody>
          <a:bodyPr/>
          <a:lstStyle>
            <a:lvl1pPr>
              <a:defRPr/>
            </a:lvl1pPr>
          </a:lstStyle>
          <a:p>
            <a:pPr>
              <a:defRPr/>
            </a:pPr>
            <a:r>
              <a:rPr lang="en-US" smtClean="0"/>
              <a:t>musiceducationconsultants.net/KMEA2013</a:t>
            </a:r>
            <a:endParaRPr lang="en-US"/>
          </a:p>
        </p:txBody>
      </p:sp>
      <p:sp>
        <p:nvSpPr>
          <p:cNvPr id="16" name="Slide Number Placeholder 5"/>
          <p:cNvSpPr>
            <a:spLocks noGrp="1"/>
          </p:cNvSpPr>
          <p:nvPr>
            <p:ph type="sldNum" sz="quarter" idx="12"/>
          </p:nvPr>
        </p:nvSpPr>
        <p:spPr/>
        <p:txBody>
          <a:bodyPr/>
          <a:lstStyle>
            <a:lvl1pPr>
              <a:defRPr/>
            </a:lvl1pPr>
          </a:lstStyle>
          <a:p>
            <a:pPr>
              <a:defRPr/>
            </a:pPr>
            <a:fld id="{2A307359-199F-834A-A871-155F40B6AFB6}"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grpSp>
        <p:nvGrpSpPr>
          <p:cNvPr id="5" name="Group 6"/>
          <p:cNvGrpSpPr>
            <a:grpSpLocks/>
          </p:cNvGrpSpPr>
          <p:nvPr/>
        </p:nvGrpSpPr>
        <p:grpSpPr bwMode="auto">
          <a:xfrm>
            <a:off x="0" y="1179513"/>
            <a:ext cx="9144000" cy="44450"/>
            <a:chOff x="0" y="1613647"/>
            <a:chExt cx="9144000" cy="45291"/>
          </a:xfrm>
        </p:grpSpPr>
        <p:cxnSp>
          <p:nvCxnSpPr>
            <p:cNvPr id="6" name="Straight Connector 5"/>
            <p:cNvCxnSpPr/>
            <p:nvPr/>
          </p:nvCxnSpPr>
          <p:spPr>
            <a:xfrm>
              <a:off x="0" y="1657320"/>
              <a:ext cx="9144000" cy="1618"/>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0" y="1613647"/>
              <a:ext cx="9144000" cy="1617"/>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 name="Group 9"/>
          <p:cNvGrpSpPr>
            <a:grpSpLocks/>
          </p:cNvGrpSpPr>
          <p:nvPr/>
        </p:nvGrpSpPr>
        <p:grpSpPr bwMode="auto">
          <a:xfrm>
            <a:off x="0" y="5715000"/>
            <a:ext cx="9144000" cy="46038"/>
            <a:chOff x="0" y="1613647"/>
            <a:chExt cx="9144000" cy="45291"/>
          </a:xfrm>
        </p:grpSpPr>
        <p:cxnSp>
          <p:nvCxnSpPr>
            <p:cNvPr id="9" name="Straight Connector 8"/>
            <p:cNvCxnSpPr/>
            <p:nvPr/>
          </p:nvCxnSpPr>
          <p:spPr>
            <a:xfrm>
              <a:off x="0" y="1657376"/>
              <a:ext cx="9144000" cy="1562"/>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0" y="1613647"/>
              <a:ext cx="9144000" cy="156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 name="Oval 10"/>
          <p:cNvSpPr>
            <a:spLocks noChangeAspect="1"/>
          </p:cNvSpPr>
          <p:nvPr/>
        </p:nvSpPr>
        <p:spPr>
          <a:xfrm>
            <a:off x="4285131" y="1116106"/>
            <a:ext cx="4724400" cy="4724400"/>
          </a:xfrm>
          <a:prstGeom prst="ellipse">
            <a:avLst/>
          </a:prstGeom>
          <a:gradFill flip="none" rotWithShape="1">
            <a:gsLst>
              <a:gs pos="0">
                <a:schemeClr val="accent1"/>
              </a:gs>
              <a:gs pos="50000">
                <a:schemeClr val="accent1">
                  <a:lumMod val="75000"/>
                </a:schemeClr>
              </a:gs>
              <a:gs pos="100000">
                <a:schemeClr val="accent1"/>
              </a:gs>
            </a:gsLst>
            <a:lin ang="8400000" scaled="0"/>
            <a:tileRect/>
          </a:gradFill>
          <a:ln>
            <a:noFill/>
          </a:ln>
          <a:effectLst>
            <a:outerShdw blurRad="50800" dist="38100" dir="5400000" algn="t" rotWithShape="0">
              <a:prstClr val="black">
                <a:alpha val="40000"/>
              </a:prstClr>
            </a:outerShdw>
          </a:effectLst>
          <a:scene3d>
            <a:camera prst="orthographicFront"/>
            <a:lightRig rig="chilly" dir="t">
              <a:rot lat="0" lon="0" rev="16800000"/>
            </a:lightRig>
          </a:scene3d>
          <a:sp3d>
            <a:bevelT w="127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sz="1800"/>
          </a:p>
        </p:txBody>
      </p:sp>
      <p:sp>
        <p:nvSpPr>
          <p:cNvPr id="2" name="Title 1"/>
          <p:cNvSpPr>
            <a:spLocks noGrp="1"/>
          </p:cNvSpPr>
          <p:nvPr>
            <p:ph type="title"/>
          </p:nvPr>
        </p:nvSpPr>
        <p:spPr>
          <a:xfrm>
            <a:off x="457200" y="1524000"/>
            <a:ext cx="3581400" cy="1252538"/>
          </a:xfrm>
        </p:spPr>
        <p:txBody>
          <a:bodyPr anchor="b"/>
          <a:lstStyle>
            <a:lvl1pPr algn="l">
              <a:defRPr sz="3600" b="1"/>
            </a:lvl1pPr>
          </a:lstStyle>
          <a:p>
            <a:r>
              <a:rPr lang="en-US" smtClean="0"/>
              <a:t>Click to edit Master title style</a:t>
            </a:r>
            <a:endParaRPr/>
          </a:p>
        </p:txBody>
      </p:sp>
      <p:sp>
        <p:nvSpPr>
          <p:cNvPr id="4" name="Text Placeholder 3"/>
          <p:cNvSpPr>
            <a:spLocks noGrp="1"/>
          </p:cNvSpPr>
          <p:nvPr>
            <p:ph type="body" sz="half" idx="2"/>
          </p:nvPr>
        </p:nvSpPr>
        <p:spPr>
          <a:xfrm>
            <a:off x="457200" y="2895600"/>
            <a:ext cx="3581400" cy="2438400"/>
          </a:xfrm>
        </p:spPr>
        <p:txBody>
          <a:bodyPr/>
          <a:lstStyle>
            <a:lvl1pPr marL="0" indent="0" algn="l">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Picture Placeholder 2"/>
          <p:cNvSpPr>
            <a:spLocks noGrp="1"/>
          </p:cNvSpPr>
          <p:nvPr>
            <p:ph type="pic" idx="1"/>
          </p:nvPr>
        </p:nvSpPr>
        <p:spPr>
          <a:xfrm>
            <a:off x="4473386" y="1148001"/>
            <a:ext cx="4434840" cy="4434987"/>
          </a:xfrm>
          <a:prstGeom prst="ellipse">
            <a:avLst/>
          </a:prstGeom>
          <a:effectLst>
            <a:innerShdw blurRad="63500" dist="50800" dir="18900000">
              <a:prstClr val="black">
                <a:alpha val="30000"/>
              </a:prstClr>
            </a:innerShdw>
          </a:effectLst>
        </p:spPr>
        <p:txBody>
          <a:bodyPr/>
          <a:lstStyle>
            <a:lvl1pPr marL="342900" indent="-342900" algn="r" defTabSz="914400" rtl="0" eaLnBrk="1" latinLnBrk="0" hangingPunct="1">
              <a:spcBef>
                <a:spcPct val="20000"/>
              </a:spcBef>
              <a:buClr>
                <a:schemeClr val="accent1"/>
              </a:buClr>
              <a:buSzPct val="90000"/>
              <a:buFont typeface="Wingdings" pitchFamily="2" charset="2"/>
              <a:buNone/>
              <a:defRPr sz="1800" b="1" kern="1200">
                <a:solidFill>
                  <a:schemeClr val="tx1"/>
                </a:solidFill>
                <a:effectLst>
                  <a:outerShdw blurRad="50800" dist="50800" dir="2700000" algn="tl" rotWithShape="0">
                    <a:schemeClr val="bg1">
                      <a:alpha val="30000"/>
                    </a:scheme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noProof="0"/>
          </a:p>
        </p:txBody>
      </p:sp>
      <p:sp>
        <p:nvSpPr>
          <p:cNvPr id="12" name="Date Placeholder 4"/>
          <p:cNvSpPr>
            <a:spLocks noGrp="1"/>
          </p:cNvSpPr>
          <p:nvPr>
            <p:ph type="dt" sz="half" idx="10"/>
          </p:nvPr>
        </p:nvSpPr>
        <p:spPr/>
        <p:txBody>
          <a:bodyPr/>
          <a:lstStyle>
            <a:lvl1pPr>
              <a:defRPr/>
            </a:lvl1pPr>
          </a:lstStyle>
          <a:p>
            <a:pPr>
              <a:defRPr/>
            </a:pPr>
            <a:endParaRPr lang="en-US"/>
          </a:p>
        </p:txBody>
      </p:sp>
      <p:sp>
        <p:nvSpPr>
          <p:cNvPr id="13" name="Footer Placeholder 5"/>
          <p:cNvSpPr>
            <a:spLocks noGrp="1"/>
          </p:cNvSpPr>
          <p:nvPr>
            <p:ph type="ftr" sz="quarter" idx="11"/>
          </p:nvPr>
        </p:nvSpPr>
        <p:spPr/>
        <p:txBody>
          <a:bodyPr/>
          <a:lstStyle>
            <a:lvl1pPr>
              <a:defRPr/>
            </a:lvl1pPr>
          </a:lstStyle>
          <a:p>
            <a:pPr>
              <a:defRPr/>
            </a:pPr>
            <a:r>
              <a:rPr lang="en-US" smtClean="0"/>
              <a:t>musiceducationconsultants.net/KMEA2013</a:t>
            </a:r>
            <a:endParaRPr lang="en-US"/>
          </a:p>
        </p:txBody>
      </p:sp>
      <p:sp>
        <p:nvSpPr>
          <p:cNvPr id="14" name="Slide Number Placeholder 6"/>
          <p:cNvSpPr>
            <a:spLocks noGrp="1"/>
          </p:cNvSpPr>
          <p:nvPr>
            <p:ph type="sldNum" sz="quarter" idx="12"/>
          </p:nvPr>
        </p:nvSpPr>
        <p:spPr/>
        <p:txBody>
          <a:bodyPr/>
          <a:lstStyle>
            <a:lvl1pPr>
              <a:defRPr/>
            </a:lvl1pPr>
          </a:lstStyle>
          <a:p>
            <a:pPr>
              <a:defRPr/>
            </a:pPr>
            <a:fld id="{3257BEF1-F549-B04C-9432-791EBEC5BFA8}"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grpSp>
        <p:nvGrpSpPr>
          <p:cNvPr id="4" name="Group 6"/>
          <p:cNvGrpSpPr>
            <a:grpSpLocks/>
          </p:cNvGrpSpPr>
          <p:nvPr/>
        </p:nvGrpSpPr>
        <p:grpSpPr bwMode="auto">
          <a:xfrm>
            <a:off x="0" y="1584325"/>
            <a:ext cx="9144000" cy="44450"/>
            <a:chOff x="0" y="1613647"/>
            <a:chExt cx="9144000" cy="45291"/>
          </a:xfrm>
        </p:grpSpPr>
        <p:cxnSp>
          <p:nvCxnSpPr>
            <p:cNvPr id="5" name="Straight Connector 4"/>
            <p:cNvCxnSpPr/>
            <p:nvPr/>
          </p:nvCxnSpPr>
          <p:spPr>
            <a:xfrm>
              <a:off x="0" y="1657321"/>
              <a:ext cx="9144000" cy="1617"/>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0" y="1613647"/>
              <a:ext cx="9144000" cy="161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r>
              <a:rPr lang="en-US" smtClean="0"/>
              <a:t>musiceducationconsultants.net/KMEA2013</a:t>
            </a:r>
            <a:endParaRPr lang="en-US"/>
          </a:p>
        </p:txBody>
      </p:sp>
      <p:sp>
        <p:nvSpPr>
          <p:cNvPr id="9" name="Slide Number Placeholder 5"/>
          <p:cNvSpPr>
            <a:spLocks noGrp="1"/>
          </p:cNvSpPr>
          <p:nvPr>
            <p:ph type="sldNum" sz="quarter" idx="12"/>
          </p:nvPr>
        </p:nvSpPr>
        <p:spPr/>
        <p:txBody>
          <a:bodyPr/>
          <a:lstStyle>
            <a:lvl1pPr>
              <a:defRPr/>
            </a:lvl1pPr>
          </a:lstStyle>
          <a:p>
            <a:pPr>
              <a:defRPr/>
            </a:pPr>
            <a:fld id="{66EE91F0-8077-8744-B87F-5EE4E5EAC3F7}"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grpSp>
        <p:nvGrpSpPr>
          <p:cNvPr id="4" name="Group 6"/>
          <p:cNvGrpSpPr>
            <a:grpSpLocks/>
          </p:cNvGrpSpPr>
          <p:nvPr/>
        </p:nvGrpSpPr>
        <p:grpSpPr bwMode="auto">
          <a:xfrm rot="5400000">
            <a:off x="4065588" y="3406775"/>
            <a:ext cx="6858000" cy="44450"/>
            <a:chOff x="0" y="1613647"/>
            <a:chExt cx="9144000" cy="45291"/>
          </a:xfrm>
        </p:grpSpPr>
        <p:cxnSp>
          <p:nvCxnSpPr>
            <p:cNvPr id="5" name="Straight Connector 4"/>
            <p:cNvCxnSpPr/>
            <p:nvPr/>
          </p:nvCxnSpPr>
          <p:spPr>
            <a:xfrm>
              <a:off x="-23284" y="1692907"/>
              <a:ext cx="9144001" cy="1617"/>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23283" y="1649233"/>
              <a:ext cx="9144001" cy="161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Vertical Title 1"/>
          <p:cNvSpPr>
            <a:spLocks noGrp="1"/>
          </p:cNvSpPr>
          <p:nvPr>
            <p:ph type="title" orient="vert"/>
          </p:nvPr>
        </p:nvSpPr>
        <p:spPr>
          <a:xfrm>
            <a:off x="7556500" y="609600"/>
            <a:ext cx="1587500" cy="5516563"/>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457200" y="609600"/>
            <a:ext cx="6629400" cy="5516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3"/>
          <p:cNvSpPr>
            <a:spLocks noGrp="1"/>
          </p:cNvSpPr>
          <p:nvPr>
            <p:ph type="dt" sz="half" idx="10"/>
          </p:nvPr>
        </p:nvSpPr>
        <p:spPr>
          <a:xfrm>
            <a:off x="7556500" y="6356350"/>
            <a:ext cx="1147763" cy="365125"/>
          </a:xfrm>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r>
              <a:rPr lang="en-US" smtClean="0"/>
              <a:t>musiceducationconsultants.net/KMEA2013</a:t>
            </a:r>
            <a:endParaRPr lang="en-US"/>
          </a:p>
        </p:txBody>
      </p:sp>
      <p:sp>
        <p:nvSpPr>
          <p:cNvPr id="9" name="Slide Number Placeholder 5"/>
          <p:cNvSpPr>
            <a:spLocks noGrp="1"/>
          </p:cNvSpPr>
          <p:nvPr>
            <p:ph type="sldNum" sz="quarter" idx="12"/>
          </p:nvPr>
        </p:nvSpPr>
        <p:spPr/>
        <p:txBody>
          <a:bodyPr/>
          <a:lstStyle>
            <a:lvl1pPr>
              <a:defRPr/>
            </a:lvl1pPr>
          </a:lstStyle>
          <a:p>
            <a:pPr>
              <a:defRPr/>
            </a:pPr>
            <a:fld id="{AFDFF5DC-2174-C94D-B009-222EA3076543}"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Title and Content">
    <p:spTree>
      <p:nvGrpSpPr>
        <p:cNvPr id="1" name=""/>
        <p:cNvGrpSpPr/>
        <p:nvPr/>
      </p:nvGrpSpPr>
      <p:grpSpPr>
        <a:xfrm>
          <a:off x="0" y="0"/>
          <a:ext cx="0" cy="0"/>
          <a:chOff x="0" y="0"/>
          <a:chExt cx="0" cy="0"/>
        </a:xfrm>
      </p:grpSpPr>
      <p:grpSp>
        <p:nvGrpSpPr>
          <p:cNvPr id="4" name="Group 10"/>
          <p:cNvGrpSpPr>
            <a:grpSpLocks/>
          </p:cNvGrpSpPr>
          <p:nvPr/>
        </p:nvGrpSpPr>
        <p:grpSpPr bwMode="auto">
          <a:xfrm>
            <a:off x="0" y="1584325"/>
            <a:ext cx="9144000" cy="44450"/>
            <a:chOff x="0" y="1613647"/>
            <a:chExt cx="9144000" cy="45291"/>
          </a:xfrm>
        </p:grpSpPr>
        <p:cxnSp>
          <p:nvCxnSpPr>
            <p:cNvPr id="5" name="Straight Connector 4"/>
            <p:cNvCxnSpPr/>
            <p:nvPr/>
          </p:nvCxnSpPr>
          <p:spPr>
            <a:xfrm>
              <a:off x="0" y="1657321"/>
              <a:ext cx="9144000" cy="1617"/>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0" y="1613647"/>
              <a:ext cx="9144000" cy="161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1pPr>
              <a:spcBef>
                <a:spcPts val="20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r>
              <a:rPr lang="en-US" smtClean="0"/>
              <a:t>musiceducationconsultants.net/KMEA2013</a:t>
            </a:r>
            <a:endParaRPr lang="en-US"/>
          </a:p>
        </p:txBody>
      </p:sp>
      <p:sp>
        <p:nvSpPr>
          <p:cNvPr id="9" name="Slide Number Placeholder 5"/>
          <p:cNvSpPr>
            <a:spLocks noGrp="1"/>
          </p:cNvSpPr>
          <p:nvPr>
            <p:ph type="sldNum" sz="quarter" idx="12"/>
          </p:nvPr>
        </p:nvSpPr>
        <p:spPr/>
        <p:txBody>
          <a:bodyPr/>
          <a:lstStyle>
            <a:lvl1pPr>
              <a:defRPr/>
            </a:lvl1pPr>
          </a:lstStyle>
          <a:p>
            <a:pPr>
              <a:defRPr/>
            </a:pPr>
            <a:fld id="{5AF48E77-EE1D-8744-985E-164F1E0A6E45}"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Title Slide with Picture">
    <p:spTree>
      <p:nvGrpSpPr>
        <p:cNvPr id="1" name=""/>
        <p:cNvGrpSpPr/>
        <p:nvPr/>
      </p:nvGrpSpPr>
      <p:grpSpPr>
        <a:xfrm>
          <a:off x="0" y="0"/>
          <a:ext cx="0" cy="0"/>
          <a:chOff x="0" y="0"/>
          <a:chExt cx="0" cy="0"/>
        </a:xfrm>
      </p:grpSpPr>
      <p:grpSp>
        <p:nvGrpSpPr>
          <p:cNvPr id="5" name="Group 6"/>
          <p:cNvGrpSpPr>
            <a:grpSpLocks/>
          </p:cNvGrpSpPr>
          <p:nvPr/>
        </p:nvGrpSpPr>
        <p:grpSpPr bwMode="auto">
          <a:xfrm>
            <a:off x="0" y="1460500"/>
            <a:ext cx="9144000" cy="46038"/>
            <a:chOff x="0" y="1613647"/>
            <a:chExt cx="9144000" cy="45291"/>
          </a:xfrm>
        </p:grpSpPr>
        <p:cxnSp>
          <p:nvCxnSpPr>
            <p:cNvPr id="6" name="Straight Connector 5"/>
            <p:cNvCxnSpPr/>
            <p:nvPr/>
          </p:nvCxnSpPr>
          <p:spPr>
            <a:xfrm>
              <a:off x="0" y="1657376"/>
              <a:ext cx="9144000" cy="1562"/>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0" y="1613647"/>
              <a:ext cx="9144000" cy="156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 name="Group 9"/>
          <p:cNvGrpSpPr>
            <a:grpSpLocks/>
          </p:cNvGrpSpPr>
          <p:nvPr/>
        </p:nvGrpSpPr>
        <p:grpSpPr bwMode="auto">
          <a:xfrm>
            <a:off x="0" y="4953000"/>
            <a:ext cx="9144000" cy="46038"/>
            <a:chOff x="0" y="1613647"/>
            <a:chExt cx="9144000" cy="45291"/>
          </a:xfrm>
        </p:grpSpPr>
        <p:cxnSp>
          <p:nvCxnSpPr>
            <p:cNvPr id="9" name="Straight Connector 8"/>
            <p:cNvCxnSpPr/>
            <p:nvPr/>
          </p:nvCxnSpPr>
          <p:spPr>
            <a:xfrm>
              <a:off x="0" y="1657376"/>
              <a:ext cx="9144000" cy="1562"/>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0" y="1613647"/>
              <a:ext cx="9144000" cy="156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 name="Oval 10"/>
          <p:cNvSpPr>
            <a:spLocks noChangeAspect="1"/>
          </p:cNvSpPr>
          <p:nvPr/>
        </p:nvSpPr>
        <p:spPr>
          <a:xfrm>
            <a:off x="134471" y="685800"/>
            <a:ext cx="5268049" cy="5268049"/>
          </a:xfrm>
          <a:prstGeom prst="ellipse">
            <a:avLst/>
          </a:prstGeom>
          <a:gradFill flip="none" rotWithShape="1">
            <a:gsLst>
              <a:gs pos="0">
                <a:schemeClr val="accent1"/>
              </a:gs>
              <a:gs pos="50000">
                <a:schemeClr val="accent1">
                  <a:lumMod val="75000"/>
                </a:schemeClr>
              </a:gs>
              <a:gs pos="100000">
                <a:schemeClr val="accent1"/>
              </a:gs>
            </a:gsLst>
            <a:lin ang="8400000" scaled="0"/>
            <a:tileRect/>
          </a:gradFill>
          <a:ln>
            <a:noFill/>
          </a:ln>
          <a:effectLst>
            <a:outerShdw blurRad="50800" dist="38100" dir="5400000" algn="t" rotWithShape="0">
              <a:prstClr val="black">
                <a:alpha val="40000"/>
              </a:prstClr>
            </a:outerShdw>
          </a:effectLst>
          <a:scene3d>
            <a:camera prst="orthographicFront"/>
            <a:lightRig rig="chilly" dir="t">
              <a:rot lat="0" lon="0" rev="16800000"/>
            </a:lightRig>
          </a:scene3d>
          <a:sp3d>
            <a:bevelT w="127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2" name="Oval 11"/>
          <p:cNvSpPr/>
          <p:nvPr/>
        </p:nvSpPr>
        <p:spPr>
          <a:xfrm>
            <a:off x="229676" y="712694"/>
            <a:ext cx="4983480" cy="4983480"/>
          </a:xfrm>
          <a:prstGeom prst="ellipse">
            <a:avLst/>
          </a:prstGeom>
          <a:gradFill flip="none" rotWithShape="1">
            <a:gsLst>
              <a:gs pos="0">
                <a:schemeClr val="accent2">
                  <a:alpha val="30000"/>
                </a:schemeClr>
              </a:gs>
              <a:gs pos="100000">
                <a:schemeClr val="accent2">
                  <a:lumMod val="75000"/>
                  <a:alpha val="30000"/>
                </a:schemeClr>
              </a:gs>
            </a:gsLst>
            <a:lin ang="2700000" scaled="1"/>
            <a:tileRect/>
          </a:gradFill>
          <a:ln>
            <a:noFill/>
          </a:ln>
          <a:effectLst>
            <a:innerShdw blurRad="38100" dist="12700" dir="27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 name="Title 1"/>
          <p:cNvSpPr>
            <a:spLocks noGrp="1"/>
          </p:cNvSpPr>
          <p:nvPr>
            <p:ph type="ctrTitle"/>
          </p:nvPr>
        </p:nvSpPr>
        <p:spPr>
          <a:xfrm>
            <a:off x="5365376" y="1573306"/>
            <a:ext cx="3653117" cy="2133600"/>
          </a:xfrm>
        </p:spPr>
        <p:txBody>
          <a:bodyPr anchor="b" anchorCtr="0"/>
          <a:lstStyle>
            <a:lvl1pPr algn="r">
              <a:defRPr/>
            </a:lvl1pPr>
          </a:lstStyle>
          <a:p>
            <a:r>
              <a:rPr lang="en-US" smtClean="0"/>
              <a:t>Click to edit Master title style</a:t>
            </a:r>
            <a:endParaRPr/>
          </a:p>
        </p:txBody>
      </p:sp>
      <p:sp>
        <p:nvSpPr>
          <p:cNvPr id="3" name="Subtitle 2"/>
          <p:cNvSpPr>
            <a:spLocks noGrp="1"/>
          </p:cNvSpPr>
          <p:nvPr>
            <p:ph type="subTitle" idx="1"/>
          </p:nvPr>
        </p:nvSpPr>
        <p:spPr>
          <a:xfrm>
            <a:off x="5365376" y="3998259"/>
            <a:ext cx="3653117" cy="883024"/>
          </a:xfrm>
        </p:spPr>
        <p:txBody>
          <a:bodyPr/>
          <a:lstStyle>
            <a:lvl1pPr marL="0" indent="0" algn="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18" name="Picture Placeholder 24"/>
          <p:cNvSpPr>
            <a:spLocks noGrp="1"/>
          </p:cNvSpPr>
          <p:nvPr>
            <p:ph type="pic" sz="quarter" idx="13"/>
          </p:nvPr>
        </p:nvSpPr>
        <p:spPr>
          <a:xfrm>
            <a:off x="241232" y="716992"/>
            <a:ext cx="4906459" cy="4852935"/>
          </a:xfrm>
          <a:prstGeom prst="ellipse">
            <a:avLst/>
          </a:prstGeom>
          <a:effectLst>
            <a:innerShdw blurRad="63500" dist="50800" dir="16200000">
              <a:prstClr val="black">
                <a:alpha val="30000"/>
              </a:prstClr>
            </a:innerShdw>
          </a:effectLst>
        </p:spPr>
        <p:txBody>
          <a:bodyPr/>
          <a:lstStyle>
            <a:lvl1pPr algn="r">
              <a:buNone/>
              <a:defRPr sz="1800"/>
            </a:lvl1pPr>
          </a:lstStyle>
          <a:p>
            <a:pPr lvl="0"/>
            <a:r>
              <a:rPr lang="en-US" noProof="0" smtClean="0"/>
              <a:t>Click icon to add picture</a:t>
            </a:r>
            <a:endParaRPr noProof="0"/>
          </a:p>
        </p:txBody>
      </p:sp>
      <p:sp>
        <p:nvSpPr>
          <p:cNvPr id="13" name="Date Placeholder 3"/>
          <p:cNvSpPr>
            <a:spLocks noGrp="1"/>
          </p:cNvSpPr>
          <p:nvPr>
            <p:ph type="dt" sz="half" idx="14"/>
          </p:nvPr>
        </p:nvSpPr>
        <p:spPr/>
        <p:txBody>
          <a:bodyPr/>
          <a:lstStyle>
            <a:lvl1pPr>
              <a:defRPr/>
            </a:lvl1pPr>
          </a:lstStyle>
          <a:p>
            <a:pPr>
              <a:defRPr/>
            </a:pPr>
            <a:endParaRPr lang="en-US"/>
          </a:p>
        </p:txBody>
      </p:sp>
      <p:sp>
        <p:nvSpPr>
          <p:cNvPr id="14" name="Footer Placeholder 4"/>
          <p:cNvSpPr>
            <a:spLocks noGrp="1"/>
          </p:cNvSpPr>
          <p:nvPr>
            <p:ph type="ftr" sz="quarter" idx="15"/>
          </p:nvPr>
        </p:nvSpPr>
        <p:spPr>
          <a:xfrm>
            <a:off x="3124200" y="6356350"/>
            <a:ext cx="2895600" cy="365125"/>
          </a:xfrm>
        </p:spPr>
        <p:txBody>
          <a:bodyPr/>
          <a:lstStyle>
            <a:lvl1pPr algn="ctr">
              <a:defRPr/>
            </a:lvl1pPr>
          </a:lstStyle>
          <a:p>
            <a:pPr>
              <a:defRPr/>
            </a:pPr>
            <a:r>
              <a:rPr lang="en-US" smtClean="0"/>
              <a:t>musiceducationconsultants.net/KMEA2013</a:t>
            </a: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Section Header">
    <p:spTree>
      <p:nvGrpSpPr>
        <p:cNvPr id="1" name=""/>
        <p:cNvGrpSpPr/>
        <p:nvPr/>
      </p:nvGrpSpPr>
      <p:grpSpPr>
        <a:xfrm>
          <a:off x="0" y="0"/>
          <a:ext cx="0" cy="0"/>
          <a:chOff x="0" y="0"/>
          <a:chExt cx="0" cy="0"/>
        </a:xfrm>
      </p:grpSpPr>
      <p:grpSp>
        <p:nvGrpSpPr>
          <p:cNvPr id="4" name="Group 7"/>
          <p:cNvGrpSpPr>
            <a:grpSpLocks/>
          </p:cNvGrpSpPr>
          <p:nvPr/>
        </p:nvGrpSpPr>
        <p:grpSpPr bwMode="auto">
          <a:xfrm>
            <a:off x="0" y="1447800"/>
            <a:ext cx="9144000" cy="46038"/>
            <a:chOff x="0" y="1613647"/>
            <a:chExt cx="9144000" cy="45291"/>
          </a:xfrm>
        </p:grpSpPr>
        <p:cxnSp>
          <p:nvCxnSpPr>
            <p:cNvPr id="5" name="Straight Connector 4"/>
            <p:cNvCxnSpPr/>
            <p:nvPr/>
          </p:nvCxnSpPr>
          <p:spPr>
            <a:xfrm>
              <a:off x="0" y="1657376"/>
              <a:ext cx="9144000" cy="1562"/>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0" y="1613647"/>
              <a:ext cx="9144000" cy="156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 name="Group 10"/>
          <p:cNvGrpSpPr>
            <a:grpSpLocks/>
          </p:cNvGrpSpPr>
          <p:nvPr/>
        </p:nvGrpSpPr>
        <p:grpSpPr bwMode="auto">
          <a:xfrm>
            <a:off x="0" y="4940300"/>
            <a:ext cx="9144000" cy="44450"/>
            <a:chOff x="0" y="1613647"/>
            <a:chExt cx="9144000" cy="45291"/>
          </a:xfrm>
        </p:grpSpPr>
        <p:cxnSp>
          <p:nvCxnSpPr>
            <p:cNvPr id="8" name="Straight Connector 7"/>
            <p:cNvCxnSpPr/>
            <p:nvPr/>
          </p:nvCxnSpPr>
          <p:spPr>
            <a:xfrm>
              <a:off x="0" y="1657321"/>
              <a:ext cx="9144000" cy="1617"/>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0" y="1613647"/>
              <a:ext cx="9144000" cy="161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457200" y="2133600"/>
            <a:ext cx="8228013" cy="1362075"/>
          </a:xfrm>
        </p:spPr>
        <p:txBody>
          <a:bodyPr anchor="b" anchorCtr="0"/>
          <a:lstStyle>
            <a:lvl1pPr algn="ctr">
              <a:defRPr sz="4800" b="1" cap="none" baseline="0"/>
            </a:lvl1pPr>
          </a:lstStyle>
          <a:p>
            <a:r>
              <a:rPr lang="en-US" smtClean="0"/>
              <a:t>Click to edit Master title style</a:t>
            </a:r>
            <a:endParaRPr/>
          </a:p>
        </p:txBody>
      </p:sp>
      <p:sp>
        <p:nvSpPr>
          <p:cNvPr id="3" name="Text Placeholder 2"/>
          <p:cNvSpPr>
            <a:spLocks noGrp="1"/>
          </p:cNvSpPr>
          <p:nvPr>
            <p:ph type="body" idx="1"/>
          </p:nvPr>
        </p:nvSpPr>
        <p:spPr>
          <a:xfrm>
            <a:off x="457200" y="3529013"/>
            <a:ext cx="8228013" cy="1347787"/>
          </a:xfrm>
        </p:spPr>
        <p:txBody>
          <a:bodyPr anchor="t" anchorCtr="0"/>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0" name="Date Placeholder 3"/>
          <p:cNvSpPr>
            <a:spLocks noGrp="1"/>
          </p:cNvSpPr>
          <p:nvPr>
            <p:ph type="dt" sz="half" idx="10"/>
          </p:nvPr>
        </p:nvSpPr>
        <p:spPr/>
        <p:txBody>
          <a:bodyPr/>
          <a:lstStyle>
            <a:lvl1pPr>
              <a:defRPr/>
            </a:lvl1pPr>
          </a:lstStyle>
          <a:p>
            <a:pPr>
              <a:defRPr/>
            </a:pPr>
            <a:endParaRPr lang="en-US"/>
          </a:p>
        </p:txBody>
      </p:sp>
      <p:sp>
        <p:nvSpPr>
          <p:cNvPr id="11" name="Footer Placeholder 4"/>
          <p:cNvSpPr>
            <a:spLocks noGrp="1"/>
          </p:cNvSpPr>
          <p:nvPr>
            <p:ph type="ftr" sz="quarter" idx="11"/>
          </p:nvPr>
        </p:nvSpPr>
        <p:spPr/>
        <p:txBody>
          <a:bodyPr/>
          <a:lstStyle>
            <a:lvl1pPr>
              <a:defRPr/>
            </a:lvl1pPr>
          </a:lstStyle>
          <a:p>
            <a:pPr>
              <a:defRPr/>
            </a:pPr>
            <a:r>
              <a:rPr lang="en-US" smtClean="0"/>
              <a:t>musiceducationconsultants.net/KMEA2013</a:t>
            </a:r>
            <a:endParaRPr lang="en-US"/>
          </a:p>
        </p:txBody>
      </p:sp>
      <p:sp>
        <p:nvSpPr>
          <p:cNvPr id="12" name="Slide Number Placeholder 5"/>
          <p:cNvSpPr>
            <a:spLocks noGrp="1"/>
          </p:cNvSpPr>
          <p:nvPr>
            <p:ph type="sldNum" sz="quarter" idx="12"/>
          </p:nvPr>
        </p:nvSpPr>
        <p:spPr/>
        <p:txBody>
          <a:bodyPr/>
          <a:lstStyle>
            <a:lvl1pPr>
              <a:defRPr/>
            </a:lvl1pPr>
          </a:lstStyle>
          <a:p>
            <a:pPr>
              <a:defRPr/>
            </a:pPr>
            <a:fld id="{0BA6B2A3-6FBA-2B4B-9F3F-31162131402F}"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grpSp>
        <p:nvGrpSpPr>
          <p:cNvPr id="5" name="Group 16"/>
          <p:cNvGrpSpPr>
            <a:grpSpLocks/>
          </p:cNvGrpSpPr>
          <p:nvPr/>
        </p:nvGrpSpPr>
        <p:grpSpPr bwMode="auto">
          <a:xfrm>
            <a:off x="0" y="1584325"/>
            <a:ext cx="9144000" cy="44450"/>
            <a:chOff x="0" y="1613647"/>
            <a:chExt cx="9144000" cy="45291"/>
          </a:xfrm>
        </p:grpSpPr>
        <p:cxnSp>
          <p:nvCxnSpPr>
            <p:cNvPr id="6" name="Straight Connector 5"/>
            <p:cNvCxnSpPr/>
            <p:nvPr/>
          </p:nvCxnSpPr>
          <p:spPr>
            <a:xfrm>
              <a:off x="0" y="1657321"/>
              <a:ext cx="9144000" cy="1617"/>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0" y="1613647"/>
              <a:ext cx="9144000" cy="161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457200" y="2057401"/>
            <a:ext cx="3931920" cy="3980328"/>
          </a:xfrm>
        </p:spPr>
        <p:txBody>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4754880" y="2057401"/>
            <a:ext cx="3931920" cy="3980328"/>
          </a:xfrm>
        </p:spPr>
        <p:txBody>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8" name="Date Placeholder 4"/>
          <p:cNvSpPr>
            <a:spLocks noGrp="1"/>
          </p:cNvSpPr>
          <p:nvPr>
            <p:ph type="dt" sz="half" idx="10"/>
          </p:nvPr>
        </p:nvSpPr>
        <p:spPr/>
        <p:txBody>
          <a:bodyPr/>
          <a:lstStyle>
            <a:lvl1pPr>
              <a:defRPr/>
            </a:lvl1pPr>
          </a:lstStyle>
          <a:p>
            <a:pPr>
              <a:defRPr/>
            </a:pPr>
            <a:endParaRPr lang="en-US"/>
          </a:p>
        </p:txBody>
      </p:sp>
      <p:sp>
        <p:nvSpPr>
          <p:cNvPr id="9" name="Footer Placeholder 5"/>
          <p:cNvSpPr>
            <a:spLocks noGrp="1"/>
          </p:cNvSpPr>
          <p:nvPr>
            <p:ph type="ftr" sz="quarter" idx="11"/>
          </p:nvPr>
        </p:nvSpPr>
        <p:spPr/>
        <p:txBody>
          <a:bodyPr/>
          <a:lstStyle>
            <a:lvl1pPr>
              <a:defRPr/>
            </a:lvl1pPr>
          </a:lstStyle>
          <a:p>
            <a:pPr>
              <a:defRPr/>
            </a:pPr>
            <a:r>
              <a:rPr lang="en-US" smtClean="0"/>
              <a:t>musiceducationconsultants.net/KMEA2013</a:t>
            </a:r>
            <a:endParaRPr lang="en-US"/>
          </a:p>
        </p:txBody>
      </p:sp>
      <p:sp>
        <p:nvSpPr>
          <p:cNvPr id="10" name="Slide Number Placeholder 6"/>
          <p:cNvSpPr>
            <a:spLocks noGrp="1"/>
          </p:cNvSpPr>
          <p:nvPr>
            <p:ph type="sldNum" sz="quarter" idx="12"/>
          </p:nvPr>
        </p:nvSpPr>
        <p:spPr/>
        <p:txBody>
          <a:bodyPr/>
          <a:lstStyle>
            <a:lvl1pPr>
              <a:defRPr/>
            </a:lvl1pPr>
          </a:lstStyle>
          <a:p>
            <a:pPr>
              <a:defRPr/>
            </a:pPr>
            <a:fld id="{1142FFA8-056F-1740-A218-64A3A92736C6}"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grpSp>
        <p:nvGrpSpPr>
          <p:cNvPr id="7" name="Group 6"/>
          <p:cNvGrpSpPr>
            <a:grpSpLocks/>
          </p:cNvGrpSpPr>
          <p:nvPr/>
        </p:nvGrpSpPr>
        <p:grpSpPr bwMode="auto">
          <a:xfrm>
            <a:off x="0" y="1584325"/>
            <a:ext cx="9144000" cy="44450"/>
            <a:chOff x="0" y="1613647"/>
            <a:chExt cx="9144000" cy="45291"/>
          </a:xfrm>
        </p:grpSpPr>
        <p:cxnSp>
          <p:nvCxnSpPr>
            <p:cNvPr id="8" name="Straight Connector 7"/>
            <p:cNvCxnSpPr/>
            <p:nvPr/>
          </p:nvCxnSpPr>
          <p:spPr>
            <a:xfrm>
              <a:off x="0" y="1657321"/>
              <a:ext cx="9144000" cy="1617"/>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0" y="1613647"/>
              <a:ext cx="9144000" cy="161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457200" y="1734670"/>
            <a:ext cx="3931920" cy="744071"/>
          </a:xfrm>
        </p:spPr>
        <p:txBody>
          <a:bodyPr anchor="ctr" anchorCtr="0">
            <a:noAutofit/>
          </a:bodyPr>
          <a:lstStyle>
            <a:lvl1pPr marL="0" indent="0" algn="ctr">
              <a:buNone/>
              <a:defRPr sz="28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514600"/>
            <a:ext cx="3931920" cy="3523129"/>
          </a:xfrm>
        </p:spPr>
        <p:txBody>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4754880" y="1734670"/>
            <a:ext cx="3931920" cy="744071"/>
          </a:xfrm>
        </p:spPr>
        <p:txBody>
          <a:bodyPr anchor="ctr" anchorCtr="0">
            <a:noAutofit/>
          </a:bodyPr>
          <a:lstStyle>
            <a:lvl1pPr marL="0" indent="0" algn="ctr">
              <a:buNone/>
              <a:defRPr sz="28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514600"/>
            <a:ext cx="3931920" cy="3523129"/>
          </a:xfrm>
        </p:spPr>
        <p:txBody>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0" name="Date Placeholder 6"/>
          <p:cNvSpPr>
            <a:spLocks noGrp="1"/>
          </p:cNvSpPr>
          <p:nvPr>
            <p:ph type="dt" sz="half" idx="10"/>
          </p:nvPr>
        </p:nvSpPr>
        <p:spPr/>
        <p:txBody>
          <a:bodyPr/>
          <a:lstStyle>
            <a:lvl1pPr>
              <a:defRPr/>
            </a:lvl1pPr>
          </a:lstStyle>
          <a:p>
            <a:pPr>
              <a:defRPr/>
            </a:pPr>
            <a:endParaRPr lang="en-US"/>
          </a:p>
        </p:txBody>
      </p:sp>
      <p:sp>
        <p:nvSpPr>
          <p:cNvPr id="11" name="Footer Placeholder 7"/>
          <p:cNvSpPr>
            <a:spLocks noGrp="1"/>
          </p:cNvSpPr>
          <p:nvPr>
            <p:ph type="ftr" sz="quarter" idx="11"/>
          </p:nvPr>
        </p:nvSpPr>
        <p:spPr/>
        <p:txBody>
          <a:bodyPr/>
          <a:lstStyle>
            <a:lvl1pPr>
              <a:defRPr/>
            </a:lvl1pPr>
          </a:lstStyle>
          <a:p>
            <a:pPr>
              <a:defRPr/>
            </a:pPr>
            <a:r>
              <a:rPr lang="en-US" smtClean="0"/>
              <a:t>musiceducationconsultants.net/KMEA2013</a:t>
            </a:r>
            <a:endParaRPr lang="en-US"/>
          </a:p>
        </p:txBody>
      </p:sp>
      <p:sp>
        <p:nvSpPr>
          <p:cNvPr id="12" name="Slide Number Placeholder 8"/>
          <p:cNvSpPr>
            <a:spLocks noGrp="1"/>
          </p:cNvSpPr>
          <p:nvPr>
            <p:ph type="sldNum" sz="quarter" idx="12"/>
          </p:nvPr>
        </p:nvSpPr>
        <p:spPr/>
        <p:txBody>
          <a:bodyPr/>
          <a:lstStyle>
            <a:lvl1pPr>
              <a:defRPr/>
            </a:lvl1pPr>
          </a:lstStyle>
          <a:p>
            <a:pPr>
              <a:defRPr/>
            </a:pPr>
            <a:fld id="{822750CF-91BC-244C-BCEE-B44BA2E05D32}"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grpSp>
        <p:nvGrpSpPr>
          <p:cNvPr id="3" name="Group 6"/>
          <p:cNvGrpSpPr>
            <a:grpSpLocks/>
          </p:cNvGrpSpPr>
          <p:nvPr/>
        </p:nvGrpSpPr>
        <p:grpSpPr bwMode="auto">
          <a:xfrm>
            <a:off x="0" y="1584325"/>
            <a:ext cx="9144000" cy="44450"/>
            <a:chOff x="0" y="1613647"/>
            <a:chExt cx="9144000" cy="45291"/>
          </a:xfrm>
        </p:grpSpPr>
        <p:cxnSp>
          <p:nvCxnSpPr>
            <p:cNvPr id="4" name="Straight Connector 3"/>
            <p:cNvCxnSpPr/>
            <p:nvPr/>
          </p:nvCxnSpPr>
          <p:spPr>
            <a:xfrm>
              <a:off x="0" y="1657321"/>
              <a:ext cx="9144000" cy="1617"/>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0" y="1613647"/>
              <a:ext cx="9144000" cy="161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p:txBody>
          <a:bodyPr/>
          <a:lstStyle/>
          <a:p>
            <a:r>
              <a:rPr lang="en-US" smtClean="0"/>
              <a:t>Click to edit Master title style</a:t>
            </a:r>
            <a:endParaRPr/>
          </a:p>
        </p:txBody>
      </p:sp>
      <p:sp>
        <p:nvSpPr>
          <p:cNvPr id="6" name="Date Placeholder 2"/>
          <p:cNvSpPr>
            <a:spLocks noGrp="1"/>
          </p:cNvSpPr>
          <p:nvPr>
            <p:ph type="dt" sz="half" idx="10"/>
          </p:nvPr>
        </p:nvSpPr>
        <p:spPr/>
        <p:txBody>
          <a:bodyPr/>
          <a:lstStyle>
            <a:lvl1pPr>
              <a:defRPr/>
            </a:lvl1pPr>
          </a:lstStyle>
          <a:p>
            <a:pPr>
              <a:defRPr/>
            </a:pPr>
            <a:endParaRPr lang="en-US"/>
          </a:p>
        </p:txBody>
      </p:sp>
      <p:sp>
        <p:nvSpPr>
          <p:cNvPr id="7" name="Footer Placeholder 3"/>
          <p:cNvSpPr>
            <a:spLocks noGrp="1"/>
          </p:cNvSpPr>
          <p:nvPr>
            <p:ph type="ftr" sz="quarter" idx="11"/>
          </p:nvPr>
        </p:nvSpPr>
        <p:spPr/>
        <p:txBody>
          <a:bodyPr/>
          <a:lstStyle>
            <a:lvl1pPr>
              <a:defRPr/>
            </a:lvl1pPr>
          </a:lstStyle>
          <a:p>
            <a:pPr>
              <a:defRPr/>
            </a:pPr>
            <a:r>
              <a:rPr lang="en-US" smtClean="0"/>
              <a:t>musiceducationconsultants.net/KMEA2013</a:t>
            </a:r>
            <a:endParaRPr lang="en-US"/>
          </a:p>
        </p:txBody>
      </p:sp>
      <p:sp>
        <p:nvSpPr>
          <p:cNvPr id="8" name="Slide Number Placeholder 4"/>
          <p:cNvSpPr>
            <a:spLocks noGrp="1"/>
          </p:cNvSpPr>
          <p:nvPr>
            <p:ph type="sldNum" sz="quarter" idx="12"/>
          </p:nvPr>
        </p:nvSpPr>
        <p:spPr/>
        <p:txBody>
          <a:bodyPr/>
          <a:lstStyle>
            <a:lvl1pPr>
              <a:defRPr/>
            </a:lvl1pPr>
          </a:lstStyle>
          <a:p>
            <a:pPr>
              <a:defRPr/>
            </a:pPr>
            <a:fld id="{9281A8CE-C00D-A24A-B8F1-CA1DFB92D8B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r>
              <a:rPr lang="en-US" smtClean="0"/>
              <a:t>musiceducationconsultants.net/KMEA2013</a:t>
            </a:r>
            <a:endParaRPr lang="en-US"/>
          </a:p>
        </p:txBody>
      </p:sp>
      <p:sp>
        <p:nvSpPr>
          <p:cNvPr id="4" name="Slide Number Placeholder 5"/>
          <p:cNvSpPr>
            <a:spLocks noGrp="1"/>
          </p:cNvSpPr>
          <p:nvPr>
            <p:ph type="sldNum" sz="quarter" idx="12"/>
          </p:nvPr>
        </p:nvSpPr>
        <p:spPr/>
        <p:txBody>
          <a:bodyPr/>
          <a:lstStyle>
            <a:lvl1pPr>
              <a:defRPr/>
            </a:lvl1pPr>
          </a:lstStyle>
          <a:p>
            <a:pPr>
              <a:defRPr/>
            </a:pPr>
            <a:fld id="{12BF619D-FB41-E645-A606-B7F4F2F2373C}"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199" y="658906"/>
            <a:ext cx="3602039" cy="1162050"/>
          </a:xfrm>
        </p:spPr>
        <p:txBody>
          <a:bodyPr anchor="b"/>
          <a:lstStyle>
            <a:lvl1pPr algn="ctr">
              <a:defRPr sz="3600" b="1"/>
            </a:lvl1pPr>
          </a:lstStyle>
          <a:p>
            <a:r>
              <a:rPr lang="en-US" smtClean="0"/>
              <a:t>Click to edit Master title style</a:t>
            </a:r>
            <a:endParaRPr/>
          </a:p>
        </p:txBody>
      </p:sp>
      <p:sp>
        <p:nvSpPr>
          <p:cNvPr id="3" name="Content Placeholder 2"/>
          <p:cNvSpPr>
            <a:spLocks noGrp="1"/>
          </p:cNvSpPr>
          <p:nvPr>
            <p:ph idx="1"/>
          </p:nvPr>
        </p:nvSpPr>
        <p:spPr>
          <a:xfrm>
            <a:off x="4473388" y="273051"/>
            <a:ext cx="4206240" cy="5778500"/>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457199" y="1905001"/>
            <a:ext cx="3602039" cy="3733800"/>
          </a:xfrm>
        </p:spPr>
        <p:txBody>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r>
              <a:rPr lang="en-US" smtClean="0"/>
              <a:t>musiceducationconsultants.net/KMEA2013</a:t>
            </a:r>
            <a:endParaRPr lang="en-US"/>
          </a:p>
        </p:txBody>
      </p:sp>
      <p:sp>
        <p:nvSpPr>
          <p:cNvPr id="7" name="Slide Number Placeholder 5"/>
          <p:cNvSpPr>
            <a:spLocks noGrp="1"/>
          </p:cNvSpPr>
          <p:nvPr>
            <p:ph type="sldNum" sz="quarter" idx="12"/>
          </p:nvPr>
        </p:nvSpPr>
        <p:spPr/>
        <p:txBody>
          <a:bodyPr/>
          <a:lstStyle>
            <a:lvl1pPr>
              <a:defRPr/>
            </a:lvl1pPr>
          </a:lstStyle>
          <a:p>
            <a:pPr>
              <a:defRPr/>
            </a:pPr>
            <a:fld id="{CC8ACE51-6DE9-C147-A650-F013990B8AD8}"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a:p>
        </p:txBody>
      </p:sp>
      <p:sp>
        <p:nvSpPr>
          <p:cNvPr id="3" name="Text Placeholder 2"/>
          <p:cNvSpPr>
            <a:spLocks noGrp="1"/>
          </p:cNvSpPr>
          <p:nvPr>
            <p:ph type="body" idx="1"/>
          </p:nvPr>
        </p:nvSpPr>
        <p:spPr>
          <a:xfrm>
            <a:off x="457200" y="2057400"/>
            <a:ext cx="8229600" cy="3962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2"/>
          </p:nvPr>
        </p:nvSpPr>
        <p:spPr>
          <a:xfrm>
            <a:off x="6570663"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Arial" pitchFamily="-107" charset="0"/>
                <a:ea typeface="ＭＳ Ｐゴシック" pitchFamily="-107" charset="-128"/>
                <a:cs typeface="ＭＳ Ｐゴシック" pitchFamily="-107" charset="-128"/>
              </a:defRPr>
            </a:lvl1pPr>
          </a:lstStyle>
          <a:p>
            <a:pPr>
              <a:defRPr/>
            </a:pPr>
            <a:endParaRPr lang="en-US"/>
          </a:p>
        </p:txBody>
      </p:sp>
      <p:sp>
        <p:nvSpPr>
          <p:cNvPr id="5" name="Footer Placeholder 4"/>
          <p:cNvSpPr>
            <a:spLocks noGrp="1"/>
          </p:cNvSpPr>
          <p:nvPr>
            <p:ph type="ftr" sz="quarter" idx="3"/>
          </p:nvPr>
        </p:nvSpPr>
        <p:spPr>
          <a:xfrm>
            <a:off x="457200" y="6356350"/>
            <a:ext cx="2895600" cy="365125"/>
          </a:xfrm>
          <a:prstGeom prst="rect">
            <a:avLst/>
          </a:prstGeom>
        </p:spPr>
        <p:txBody>
          <a:bodyPr vert="horz" lIns="91440" tIns="45720" rIns="91440" bIns="45720" rtlCol="0" anchor="ctr"/>
          <a:lstStyle>
            <a:lvl1pPr algn="l">
              <a:defRPr sz="1200">
                <a:solidFill>
                  <a:schemeClr val="tx1">
                    <a:tint val="75000"/>
                  </a:schemeClr>
                </a:solidFill>
                <a:latin typeface="Arial" pitchFamily="-107" charset="0"/>
                <a:ea typeface="ＭＳ Ｐゴシック" pitchFamily="-107" charset="-128"/>
                <a:cs typeface="ＭＳ Ｐゴシック" pitchFamily="-107" charset="-128"/>
              </a:defRPr>
            </a:lvl1pPr>
          </a:lstStyle>
          <a:p>
            <a:pPr>
              <a:defRPr/>
            </a:pPr>
            <a:r>
              <a:rPr lang="en-US" smtClean="0"/>
              <a:t>musiceducationconsultants.net/KMEA2013</a:t>
            </a:r>
            <a:endParaRPr lang="en-US"/>
          </a:p>
        </p:txBody>
      </p:sp>
      <p:sp>
        <p:nvSpPr>
          <p:cNvPr id="6" name="Slide Number Placeholder 5"/>
          <p:cNvSpPr>
            <a:spLocks noGrp="1"/>
          </p:cNvSpPr>
          <p:nvPr>
            <p:ph type="sldNum" sz="quarter" idx="4"/>
          </p:nvPr>
        </p:nvSpPr>
        <p:spPr>
          <a:xfrm>
            <a:off x="4267200" y="6356350"/>
            <a:ext cx="609600" cy="365125"/>
          </a:xfrm>
          <a:prstGeom prst="rect">
            <a:avLst/>
          </a:prstGeom>
        </p:spPr>
        <p:txBody>
          <a:bodyPr vert="horz" lIns="91440" tIns="45720" rIns="91440" bIns="45720" rtlCol="0" anchor="ctr"/>
          <a:lstStyle>
            <a:lvl1pPr algn="ctr">
              <a:defRPr sz="1200">
                <a:solidFill>
                  <a:schemeClr val="tx1">
                    <a:tint val="75000"/>
                  </a:schemeClr>
                </a:solidFill>
                <a:latin typeface="Arial" pitchFamily="-107" charset="0"/>
                <a:ea typeface="ＭＳ Ｐゴシック" pitchFamily="-107" charset="-128"/>
                <a:cs typeface="ＭＳ Ｐゴシック" pitchFamily="-107" charset="-128"/>
              </a:defRPr>
            </a:lvl1pPr>
          </a:lstStyle>
          <a:p>
            <a:pPr>
              <a:defRPr/>
            </a:pPr>
            <a:fld id="{E8CC435C-7F9F-994D-A545-2B883F0612CD}"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4016" r:id="rId1"/>
    <p:sldLayoutId id="2147484017" r:id="rId2"/>
    <p:sldLayoutId id="2147484018" r:id="rId3"/>
    <p:sldLayoutId id="2147484019" r:id="rId4"/>
    <p:sldLayoutId id="2147484020" r:id="rId5"/>
    <p:sldLayoutId id="2147484021" r:id="rId6"/>
    <p:sldLayoutId id="2147484022" r:id="rId7"/>
    <p:sldLayoutId id="2147484014" r:id="rId8"/>
    <p:sldLayoutId id="2147484015" r:id="rId9"/>
    <p:sldLayoutId id="2147484023" r:id="rId10"/>
    <p:sldLayoutId id="2147484024" r:id="rId11"/>
    <p:sldLayoutId id="2147484025" r:id="rId12"/>
  </p:sldLayoutIdLst>
  <p:hf hdr="0"/>
  <p:txStyles>
    <p:titleStyle>
      <a:lvl1pPr algn="ctr" rtl="0" eaLnBrk="0" fontAlgn="base" hangingPunct="0">
        <a:spcBef>
          <a:spcPct val="0"/>
        </a:spcBef>
        <a:spcAft>
          <a:spcPct val="0"/>
        </a:spcAft>
        <a:defRPr sz="4800" b="1" kern="1200">
          <a:solidFill>
            <a:schemeClr val="tx1"/>
          </a:solidFill>
          <a:effectLst>
            <a:outerShdw blurRad="50800" dist="50800" dir="2700000" algn="tl" rotWithShape="0">
              <a:schemeClr val="bg1">
                <a:alpha val="30000"/>
              </a:schemeClr>
            </a:outerShdw>
          </a:effectLst>
          <a:latin typeface="+mj-lt"/>
          <a:ea typeface="ＭＳ Ｐゴシック" pitchFamily="-107" charset="-128"/>
          <a:cs typeface="ＭＳ Ｐゴシック" pitchFamily="-107" charset="-128"/>
        </a:defRPr>
      </a:lvl1pPr>
      <a:lvl2pPr algn="ctr" rtl="0" eaLnBrk="0" fontAlgn="base" hangingPunct="0">
        <a:spcBef>
          <a:spcPct val="0"/>
        </a:spcBef>
        <a:spcAft>
          <a:spcPct val="0"/>
        </a:spcAft>
        <a:defRPr sz="4800" b="1">
          <a:solidFill>
            <a:schemeClr val="tx1"/>
          </a:solidFill>
          <a:latin typeface="Corbel" pitchFamily="-107" charset="0"/>
          <a:ea typeface="ＭＳ Ｐゴシック" pitchFamily="-107" charset="-128"/>
          <a:cs typeface="ＭＳ Ｐゴシック" pitchFamily="-107" charset="-128"/>
        </a:defRPr>
      </a:lvl2pPr>
      <a:lvl3pPr algn="ctr" rtl="0" eaLnBrk="0" fontAlgn="base" hangingPunct="0">
        <a:spcBef>
          <a:spcPct val="0"/>
        </a:spcBef>
        <a:spcAft>
          <a:spcPct val="0"/>
        </a:spcAft>
        <a:defRPr sz="4800" b="1">
          <a:solidFill>
            <a:schemeClr val="tx1"/>
          </a:solidFill>
          <a:latin typeface="Corbel" pitchFamily="-107" charset="0"/>
          <a:ea typeface="ＭＳ Ｐゴシック" pitchFamily="-107" charset="-128"/>
          <a:cs typeface="ＭＳ Ｐゴシック" pitchFamily="-107" charset="-128"/>
        </a:defRPr>
      </a:lvl3pPr>
      <a:lvl4pPr algn="ctr" rtl="0" eaLnBrk="0" fontAlgn="base" hangingPunct="0">
        <a:spcBef>
          <a:spcPct val="0"/>
        </a:spcBef>
        <a:spcAft>
          <a:spcPct val="0"/>
        </a:spcAft>
        <a:defRPr sz="4800" b="1">
          <a:solidFill>
            <a:schemeClr val="tx1"/>
          </a:solidFill>
          <a:latin typeface="Corbel" pitchFamily="-107" charset="0"/>
          <a:ea typeface="ＭＳ Ｐゴシック" pitchFamily="-107" charset="-128"/>
          <a:cs typeface="ＭＳ Ｐゴシック" pitchFamily="-107" charset="-128"/>
        </a:defRPr>
      </a:lvl4pPr>
      <a:lvl5pPr algn="ctr" rtl="0" eaLnBrk="0" fontAlgn="base" hangingPunct="0">
        <a:spcBef>
          <a:spcPct val="0"/>
        </a:spcBef>
        <a:spcAft>
          <a:spcPct val="0"/>
        </a:spcAft>
        <a:defRPr sz="4800" b="1">
          <a:solidFill>
            <a:schemeClr val="tx1"/>
          </a:solidFill>
          <a:latin typeface="Corbel" pitchFamily="-107" charset="0"/>
          <a:ea typeface="ＭＳ Ｐゴシック" pitchFamily="-107" charset="-128"/>
          <a:cs typeface="ＭＳ Ｐゴシック" pitchFamily="-107" charset="-128"/>
        </a:defRPr>
      </a:lvl5pPr>
      <a:lvl6pPr marL="457200" algn="ctr" rtl="0" fontAlgn="base">
        <a:spcBef>
          <a:spcPct val="0"/>
        </a:spcBef>
        <a:spcAft>
          <a:spcPct val="0"/>
        </a:spcAft>
        <a:defRPr sz="4800" b="1">
          <a:solidFill>
            <a:schemeClr val="tx1"/>
          </a:solidFill>
          <a:latin typeface="Corbel" pitchFamily="-107" charset="0"/>
          <a:ea typeface="ＭＳ Ｐゴシック" pitchFamily="-107" charset="-128"/>
          <a:cs typeface="ＭＳ Ｐゴシック" pitchFamily="-107" charset="-128"/>
        </a:defRPr>
      </a:lvl6pPr>
      <a:lvl7pPr marL="914400" algn="ctr" rtl="0" fontAlgn="base">
        <a:spcBef>
          <a:spcPct val="0"/>
        </a:spcBef>
        <a:spcAft>
          <a:spcPct val="0"/>
        </a:spcAft>
        <a:defRPr sz="4800" b="1">
          <a:solidFill>
            <a:schemeClr val="tx1"/>
          </a:solidFill>
          <a:latin typeface="Corbel" pitchFamily="-107" charset="0"/>
          <a:ea typeface="ＭＳ Ｐゴシック" pitchFamily="-107" charset="-128"/>
          <a:cs typeface="ＭＳ Ｐゴシック" pitchFamily="-107" charset="-128"/>
        </a:defRPr>
      </a:lvl7pPr>
      <a:lvl8pPr marL="1371600" algn="ctr" rtl="0" fontAlgn="base">
        <a:spcBef>
          <a:spcPct val="0"/>
        </a:spcBef>
        <a:spcAft>
          <a:spcPct val="0"/>
        </a:spcAft>
        <a:defRPr sz="4800" b="1">
          <a:solidFill>
            <a:schemeClr val="tx1"/>
          </a:solidFill>
          <a:latin typeface="Corbel" pitchFamily="-107" charset="0"/>
          <a:ea typeface="ＭＳ Ｐゴシック" pitchFamily="-107" charset="-128"/>
          <a:cs typeface="ＭＳ Ｐゴシック" pitchFamily="-107" charset="-128"/>
        </a:defRPr>
      </a:lvl8pPr>
      <a:lvl9pPr marL="1828800" algn="ctr" rtl="0" fontAlgn="base">
        <a:spcBef>
          <a:spcPct val="0"/>
        </a:spcBef>
        <a:spcAft>
          <a:spcPct val="0"/>
        </a:spcAft>
        <a:defRPr sz="4800" b="1">
          <a:solidFill>
            <a:schemeClr val="tx1"/>
          </a:solidFill>
          <a:latin typeface="Corbel" pitchFamily="-107" charset="0"/>
          <a:ea typeface="ＭＳ Ｐゴシック" pitchFamily="-107" charset="-128"/>
          <a:cs typeface="ＭＳ Ｐゴシック" pitchFamily="-107" charset="-128"/>
        </a:defRPr>
      </a:lvl9pPr>
    </p:titleStyle>
    <p:bodyStyle>
      <a:lvl1pPr marL="342900" indent="-342900" algn="l" rtl="0" eaLnBrk="0" fontAlgn="base" hangingPunct="0">
        <a:spcBef>
          <a:spcPct val="20000"/>
        </a:spcBef>
        <a:spcAft>
          <a:spcPct val="0"/>
        </a:spcAft>
        <a:buClr>
          <a:schemeClr val="accent1"/>
        </a:buClr>
        <a:buSzPct val="90000"/>
        <a:buFont typeface="Wingdings" charset="2"/>
        <a:buChar char=""/>
        <a:defRPr sz="2400" b="1" kern="1200">
          <a:solidFill>
            <a:schemeClr val="tx1"/>
          </a:solidFill>
          <a:effectLst>
            <a:outerShdw blurRad="50800" dist="50800" dir="2700000" algn="tl" rotWithShape="0">
              <a:schemeClr val="bg1">
                <a:alpha val="30000"/>
              </a:schemeClr>
            </a:outerShdw>
          </a:effectLst>
          <a:latin typeface="+mn-lt"/>
          <a:ea typeface="ＭＳ Ｐゴシック" pitchFamily="-107" charset="-128"/>
          <a:cs typeface="ＭＳ Ｐゴシック" pitchFamily="-107" charset="-128"/>
        </a:defRPr>
      </a:lvl1pPr>
      <a:lvl2pPr marL="685800" indent="-336550" algn="l" rtl="0" eaLnBrk="0" fontAlgn="base" hangingPunct="0">
        <a:spcBef>
          <a:spcPct val="20000"/>
        </a:spcBef>
        <a:spcAft>
          <a:spcPct val="0"/>
        </a:spcAft>
        <a:buClr>
          <a:schemeClr val="accent2"/>
        </a:buClr>
        <a:buSzPct val="90000"/>
        <a:buFont typeface="Wingdings" charset="2"/>
        <a:buChar char=""/>
        <a:defRPr sz="2200" b="1" kern="1200">
          <a:solidFill>
            <a:schemeClr val="tx1"/>
          </a:solidFill>
          <a:effectLst>
            <a:outerShdw blurRad="50800" dist="50800" dir="2700000" algn="tl" rotWithShape="0">
              <a:schemeClr val="bg1">
                <a:alpha val="30000"/>
              </a:schemeClr>
            </a:outerShdw>
          </a:effectLst>
          <a:latin typeface="+mn-lt"/>
          <a:ea typeface="ＭＳ Ｐゴシック" pitchFamily="-107" charset="-128"/>
          <a:cs typeface="+mn-cs"/>
        </a:defRPr>
      </a:lvl2pPr>
      <a:lvl3pPr marL="1035050" indent="-349250" algn="l" rtl="0" eaLnBrk="0" fontAlgn="base" hangingPunct="0">
        <a:spcBef>
          <a:spcPct val="20000"/>
        </a:spcBef>
        <a:spcAft>
          <a:spcPct val="0"/>
        </a:spcAft>
        <a:buClr>
          <a:schemeClr val="accent1"/>
        </a:buClr>
        <a:buSzPct val="90000"/>
        <a:buFont typeface="Wingdings" charset="2"/>
        <a:buChar char=""/>
        <a:defRPr sz="2000" b="1" kern="1200">
          <a:solidFill>
            <a:schemeClr val="tx1"/>
          </a:solidFill>
          <a:effectLst>
            <a:outerShdw blurRad="50800" dist="50800" dir="2700000" algn="tl" rotWithShape="0">
              <a:schemeClr val="bg1">
                <a:alpha val="30000"/>
              </a:schemeClr>
            </a:outerShdw>
          </a:effectLst>
          <a:latin typeface="+mn-lt"/>
          <a:ea typeface="ＭＳ Ｐゴシック" pitchFamily="-107" charset="-128"/>
          <a:cs typeface="+mn-cs"/>
        </a:defRPr>
      </a:lvl3pPr>
      <a:lvl4pPr marL="1371600" indent="-336550" algn="l" rtl="0" eaLnBrk="0" fontAlgn="base" hangingPunct="0">
        <a:spcBef>
          <a:spcPct val="20000"/>
        </a:spcBef>
        <a:spcAft>
          <a:spcPct val="0"/>
        </a:spcAft>
        <a:buClr>
          <a:schemeClr val="accent2"/>
        </a:buClr>
        <a:buSzPct val="90000"/>
        <a:buFont typeface="Wingdings" charset="2"/>
        <a:buChar char=""/>
        <a:defRPr b="1" kern="1200">
          <a:solidFill>
            <a:schemeClr val="tx1"/>
          </a:solidFill>
          <a:effectLst>
            <a:outerShdw blurRad="50800" dist="50800" dir="2700000" algn="tl" rotWithShape="0">
              <a:schemeClr val="bg1">
                <a:alpha val="30000"/>
              </a:schemeClr>
            </a:outerShdw>
          </a:effectLst>
          <a:latin typeface="+mn-lt"/>
          <a:ea typeface="ＭＳ Ｐゴシック" pitchFamily="-107" charset="-128"/>
          <a:cs typeface="+mn-cs"/>
        </a:defRPr>
      </a:lvl4pPr>
      <a:lvl5pPr marL="1720850" indent="-349250" algn="l" rtl="0" eaLnBrk="0" fontAlgn="base" hangingPunct="0">
        <a:spcBef>
          <a:spcPct val="20000"/>
        </a:spcBef>
        <a:spcAft>
          <a:spcPct val="0"/>
        </a:spcAft>
        <a:buClr>
          <a:schemeClr val="accent1"/>
        </a:buClr>
        <a:buSzPct val="90000"/>
        <a:buFont typeface="Wingdings" charset="2"/>
        <a:buChar char=""/>
        <a:defRPr b="1" kern="1200">
          <a:solidFill>
            <a:schemeClr val="tx1"/>
          </a:solidFill>
          <a:effectLst>
            <a:outerShdw blurRad="50800" dist="50800" dir="2700000" algn="tl" rotWithShape="0">
              <a:schemeClr val="bg1">
                <a:alpha val="30000"/>
              </a:schemeClr>
            </a:outerShdw>
          </a:effectLst>
          <a:latin typeface="+mn-lt"/>
          <a:ea typeface="ＭＳ Ｐゴシック" pitchFamily="-107"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6.jpeg"/><Relationship Id="rId5" Type="http://schemas.openxmlformats.org/officeDocument/2006/relationships/image" Target="../media/image7.jpeg"/><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4" Type="http://schemas.openxmlformats.org/officeDocument/2006/relationships/image" Target="../media/image18.jpe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4.xml"/><Relationship Id="rId4" Type="http://schemas.openxmlformats.org/officeDocument/2006/relationships/image" Target="../media/image21.png"/><Relationship Id="rId1" Type="http://schemas.openxmlformats.org/officeDocument/2006/relationships/video" Target="file://localhost/Users/marcianeel/Desktop/Modern%20Classroom/1%20Mariachi%20Chula%20Vista%20Medley%20%5Bwww.keepvid.com%5D%20copy.mp4" TargetMode="External"/><Relationship Id="rId2"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8.xml"/><Relationship Id="rId4" Type="http://schemas.openxmlformats.org/officeDocument/2006/relationships/image" Target="../media/image23.png"/><Relationship Id="rId1" Type="http://schemas.openxmlformats.org/officeDocument/2006/relationships/video" Target="file://localhost/Users/marcianeel/Desktop/Modern%20Classroom/2%20Ukelele%20Drop%20Baby%20Drop.mp4" TargetMode="External"/><Relationship Id="rId2"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9.xml"/><Relationship Id="rId4" Type="http://schemas.openxmlformats.org/officeDocument/2006/relationships/hyperlink" Target="http://www.youtube.com/watch?v=n22iN3yO0G4" TargetMode="External"/><Relationship Id="rId5" Type="http://schemas.openxmlformats.org/officeDocument/2006/relationships/image" Target="../media/image24.png"/><Relationship Id="rId1" Type="http://schemas.openxmlformats.org/officeDocument/2006/relationships/video" Target="file://localhost/Users/marcianeel/Desktop/Modern%20Classroom/3%20Fight%20of%20Bumblebee%20Ukelele.mp4" TargetMode="External"/><Relationship Id="rId2"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0.xml"/><Relationship Id="rId4" Type="http://schemas.openxmlformats.org/officeDocument/2006/relationships/image" Target="../media/image25.png"/><Relationship Id="rId1" Type="http://schemas.openxmlformats.org/officeDocument/2006/relationships/video" Target="file://localhost/Users/marcianeel/Desktop/Modern%20Classroom/Guitar%20Orch.mp4" TargetMode="External"/><Relationship Id="rId2"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2.xml"/><Relationship Id="rId4" Type="http://schemas.openxmlformats.org/officeDocument/2006/relationships/image" Target="../media/image26.png"/><Relationship Id="rId1" Type="http://schemas.openxmlformats.org/officeDocument/2006/relationships/video" Target="file://localhost/Users/marcianeel/Desktop/Modern%20Classroom/Gospel%20Choir.mp4" TargetMode="External"/><Relationship Id="rId2"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4" Type="http://schemas.openxmlformats.org/officeDocument/2006/relationships/image" Target="../media/image28.png"/><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5.xml"/><Relationship Id="rId4" Type="http://schemas.openxmlformats.org/officeDocument/2006/relationships/image" Target="../media/image29.png"/><Relationship Id="rId1" Type="http://schemas.openxmlformats.org/officeDocument/2006/relationships/video" Target="file://localhost/Users/marcianeel/Desktop/Modern%20Classroom/Isn't%20She%20Lovely%20Video.mp4" TargetMode="External"/><Relationship Id="rId2"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8.png"/></Relationships>
</file>

<file path=ppt/slides/_rels/slide30.xml.rels><?xml version="1.0" encoding="UTF-8" standalone="yes"?>
<Relationships xmlns="http://schemas.openxmlformats.org/package/2006/relationships"><Relationship Id="rId1" Type="http://schemas.openxmlformats.org/officeDocument/2006/relationships/video" Target="file://localhost/Users/marcianeel/Desktop/Modern%20Classroom/Bluegrass.mp4" TargetMode="External"/><Relationship Id="rId2" Type="http://schemas.openxmlformats.org/officeDocument/2006/relationships/slideLayout" Target="../slideLayouts/slideLayout2.xml"/><Relationship Id="rId3" Type="http://schemas.openxmlformats.org/officeDocument/2006/relationships/image" Target="../media/image30.png"/></Relationships>
</file>

<file path=ppt/slides/_rels/slide31.xml.rels><?xml version="1.0" encoding="UTF-8" standalone="yes"?>
<Relationships xmlns="http://schemas.openxmlformats.org/package/2006/relationships"><Relationship Id="rId1" Type="http://schemas.openxmlformats.org/officeDocument/2006/relationships/video" Target="file://localhost/Users/marcianeel/Desktop/Spreading%20Our%20Wings%20copy/Jovert%20%5Bwww.keepvid.com%5D.mp4" TargetMode="External"/><Relationship Id="rId2" Type="http://schemas.openxmlformats.org/officeDocument/2006/relationships/slideLayout" Target="../slideLayouts/slideLayout2.xml"/><Relationship Id="rId3" Type="http://schemas.openxmlformats.org/officeDocument/2006/relationships/image" Target="../media/image3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8.xml"/><Relationship Id="rId4" Type="http://schemas.openxmlformats.org/officeDocument/2006/relationships/image" Target="../media/image32.png"/><Relationship Id="rId1" Type="http://schemas.openxmlformats.org/officeDocument/2006/relationships/video" Target="file://localhost/Users/marcianeel/Desktop/Spreading%20Our%20Wings%20copy/3%20Crespi%20Music%20Program%20promotional%20video%20%5Bwww.keepvid.com%5D.mp4" TargetMode="External"/><Relationship Id="rId2"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4" Type="http://schemas.openxmlformats.org/officeDocument/2006/relationships/image" Target="../media/image6.jpeg"/><Relationship Id="rId5" Type="http://schemas.openxmlformats.org/officeDocument/2006/relationships/image" Target="../media/image7.jpeg"/><Relationship Id="rId6" Type="http://schemas.openxmlformats.org/officeDocument/2006/relationships/image" Target="../media/image5.jpeg"/><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9.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2.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“Modern Classroom” with </a:t>
            </a:r>
            <a:br>
              <a:rPr lang="en-US" dirty="0" smtClean="0">
                <a:solidFill>
                  <a:srgbClr val="FFFF00"/>
                </a:solidFill>
              </a:rPr>
            </a:br>
            <a:r>
              <a:rPr lang="en-US" dirty="0" smtClean="0">
                <a:solidFill>
                  <a:srgbClr val="FFFF00"/>
                </a:solidFill>
              </a:rPr>
              <a:t>Thanks to “Modern Family”</a:t>
            </a:r>
            <a:endParaRPr lang="en-US" dirty="0">
              <a:solidFill>
                <a:srgbClr val="FFFF00"/>
              </a:solidFill>
            </a:endParaRP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r>
              <a:rPr lang="en-US" dirty="0" smtClean="0"/>
              <a:t>musiceducationconsultants.net/KMEA2013</a:t>
            </a:r>
            <a:endParaRPr lang="en-US" dirty="0"/>
          </a:p>
        </p:txBody>
      </p:sp>
      <p:sp>
        <p:nvSpPr>
          <p:cNvPr id="6" name="Slide Number Placeholder 5"/>
          <p:cNvSpPr>
            <a:spLocks noGrp="1"/>
          </p:cNvSpPr>
          <p:nvPr>
            <p:ph type="sldNum" sz="quarter" idx="12"/>
          </p:nvPr>
        </p:nvSpPr>
        <p:spPr/>
        <p:txBody>
          <a:bodyPr/>
          <a:lstStyle/>
          <a:p>
            <a:pPr>
              <a:defRPr/>
            </a:pPr>
            <a:fld id="{5AF48E77-EE1D-8744-985E-164F1E0A6E45}" type="slidenum">
              <a:rPr lang="en-US" smtClean="0"/>
              <a:pPr>
                <a:defRPr/>
              </a:pPr>
              <a:t>1</a:t>
            </a:fld>
            <a:endParaRPr lang="en-US" dirty="0"/>
          </a:p>
        </p:txBody>
      </p:sp>
      <p:sp>
        <p:nvSpPr>
          <p:cNvPr id="8" name="TextBox 7"/>
          <p:cNvSpPr txBox="1"/>
          <p:nvPr/>
        </p:nvSpPr>
        <p:spPr>
          <a:xfrm>
            <a:off x="0" y="1600200"/>
            <a:ext cx="9108822" cy="707886"/>
          </a:xfrm>
          <a:prstGeom prst="rect">
            <a:avLst/>
          </a:prstGeom>
          <a:noFill/>
        </p:spPr>
        <p:txBody>
          <a:bodyPr wrap="square" rtlCol="0">
            <a:spAutoFit/>
          </a:bodyPr>
          <a:lstStyle/>
          <a:p>
            <a:pPr algn="ctr"/>
            <a:r>
              <a:rPr lang="en-US" sz="4000" dirty="0" smtClean="0"/>
              <a:t>2013 KMEA In-Service Workshop</a:t>
            </a:r>
            <a:endParaRPr lang="en-US" sz="4000" dirty="0"/>
          </a:p>
        </p:txBody>
      </p:sp>
      <p:sp>
        <p:nvSpPr>
          <p:cNvPr id="9" name="TextBox 8"/>
          <p:cNvSpPr txBox="1"/>
          <p:nvPr/>
        </p:nvSpPr>
        <p:spPr>
          <a:xfrm>
            <a:off x="304800" y="2743200"/>
            <a:ext cx="2514600" cy="1384995"/>
          </a:xfrm>
          <a:prstGeom prst="rect">
            <a:avLst/>
          </a:prstGeom>
          <a:noFill/>
        </p:spPr>
        <p:txBody>
          <a:bodyPr wrap="square" rtlCol="0">
            <a:spAutoFit/>
          </a:bodyPr>
          <a:lstStyle/>
          <a:p>
            <a:pPr algn="ctr"/>
            <a:r>
              <a:rPr lang="en-US" dirty="0" smtClean="0"/>
              <a:t>Marcia Neel</a:t>
            </a:r>
          </a:p>
          <a:p>
            <a:pPr algn="ctr"/>
            <a:endParaRPr lang="en-US" sz="1200" dirty="0" smtClean="0"/>
          </a:p>
          <a:p>
            <a:pPr algn="ctr"/>
            <a:r>
              <a:rPr lang="en-US" dirty="0" smtClean="0">
                <a:solidFill>
                  <a:srgbClr val="FFFF00"/>
                </a:solidFill>
              </a:rPr>
              <a:t>Music Education</a:t>
            </a:r>
          </a:p>
          <a:p>
            <a:pPr algn="ctr"/>
            <a:r>
              <a:rPr lang="en-US" dirty="0" smtClean="0">
                <a:solidFill>
                  <a:srgbClr val="FFFF00"/>
                </a:solidFill>
              </a:rPr>
              <a:t>Consultants, Inc.</a:t>
            </a:r>
          </a:p>
        </p:txBody>
      </p:sp>
      <p:sp>
        <p:nvSpPr>
          <p:cNvPr id="11" name="TextBox 10"/>
          <p:cNvSpPr txBox="1"/>
          <p:nvPr/>
        </p:nvSpPr>
        <p:spPr>
          <a:xfrm>
            <a:off x="6172200" y="2667000"/>
            <a:ext cx="2514600" cy="1200328"/>
          </a:xfrm>
          <a:prstGeom prst="rect">
            <a:avLst/>
          </a:prstGeom>
          <a:noFill/>
        </p:spPr>
        <p:txBody>
          <a:bodyPr wrap="square" rtlCol="0">
            <a:spAutoFit/>
          </a:bodyPr>
          <a:lstStyle/>
          <a:p>
            <a:pPr algn="ctr"/>
            <a:r>
              <a:rPr lang="en-US" dirty="0" smtClean="0"/>
              <a:t>Sponsored by</a:t>
            </a:r>
          </a:p>
          <a:p>
            <a:pPr algn="ctr"/>
            <a:endParaRPr lang="en-US" dirty="0" smtClean="0"/>
          </a:p>
          <a:p>
            <a:pPr algn="ctr"/>
            <a:endParaRPr lang="en-US" dirty="0" smtClean="0"/>
          </a:p>
        </p:txBody>
      </p:sp>
      <p:pic>
        <p:nvPicPr>
          <p:cNvPr id="14" name="Content Placeholder 13" descr="Screen Shot 2013-02-21 at 7.50.56 AM.png"/>
          <p:cNvPicPr>
            <a:picLocks noGrp="1" noChangeAspect="1"/>
          </p:cNvPicPr>
          <p:nvPr>
            <p:ph idx="1"/>
          </p:nvPr>
        </p:nvPicPr>
        <p:blipFill>
          <a:blip r:embed="rId2"/>
          <a:srcRect l="-51408" r="-51408"/>
          <a:stretch>
            <a:fillRect/>
          </a:stretch>
        </p:blipFill>
        <p:spPr>
          <a:xfrm>
            <a:off x="1940168" y="2362200"/>
            <a:ext cx="5222632" cy="2514600"/>
          </a:xfrm>
        </p:spPr>
      </p:pic>
      <p:sp>
        <p:nvSpPr>
          <p:cNvPr id="13" name="TextBox 12"/>
          <p:cNvSpPr txBox="1"/>
          <p:nvPr/>
        </p:nvSpPr>
        <p:spPr>
          <a:xfrm>
            <a:off x="0" y="4953000"/>
            <a:ext cx="9144000" cy="830997"/>
          </a:xfrm>
          <a:prstGeom prst="rect">
            <a:avLst/>
          </a:prstGeom>
          <a:noFill/>
        </p:spPr>
        <p:txBody>
          <a:bodyPr wrap="square" rtlCol="0">
            <a:spAutoFit/>
          </a:bodyPr>
          <a:lstStyle/>
          <a:p>
            <a:pPr algn="ctr"/>
            <a:r>
              <a:rPr lang="en-US" dirty="0" smtClean="0">
                <a:solidFill>
                  <a:srgbClr val="FFFF00"/>
                </a:solidFill>
              </a:rPr>
              <a:t>Will be posted at: </a:t>
            </a:r>
          </a:p>
          <a:p>
            <a:pPr algn="ctr"/>
            <a:r>
              <a:rPr lang="en-US" dirty="0" smtClean="0">
                <a:solidFill>
                  <a:srgbClr val="FFFF00"/>
                </a:solidFill>
              </a:rPr>
              <a:t>www.musiceducationconsultants.net/KMEA2013</a:t>
            </a:r>
            <a:endParaRPr lang="en-US" dirty="0">
              <a:solidFill>
                <a:srgbClr val="FFFF00"/>
              </a:solidFill>
            </a:endParaRPr>
          </a:p>
        </p:txBody>
      </p:sp>
      <p:sp>
        <p:nvSpPr>
          <p:cNvPr id="15" name="TextBox 14"/>
          <p:cNvSpPr txBox="1"/>
          <p:nvPr/>
        </p:nvSpPr>
        <p:spPr>
          <a:xfrm>
            <a:off x="6324600" y="3200400"/>
            <a:ext cx="2442796" cy="1200328"/>
          </a:xfrm>
          <a:prstGeom prst="rect">
            <a:avLst/>
          </a:prstGeom>
          <a:noFill/>
        </p:spPr>
        <p:txBody>
          <a:bodyPr wrap="none" rtlCol="0">
            <a:spAutoFit/>
          </a:bodyPr>
          <a:lstStyle/>
          <a:p>
            <a:r>
              <a:rPr lang="en-US" dirty="0" smtClean="0">
                <a:solidFill>
                  <a:srgbClr val="FFFF00"/>
                </a:solidFill>
                <a:effectLst/>
              </a:rPr>
              <a:t>Manning Music</a:t>
            </a:r>
          </a:p>
          <a:p>
            <a:r>
              <a:rPr lang="en-US" dirty="0" smtClean="0">
                <a:solidFill>
                  <a:srgbClr val="FFFF00"/>
                </a:solidFill>
                <a:effectLst/>
              </a:rPr>
              <a:t>R.E.W Music</a:t>
            </a:r>
          </a:p>
          <a:p>
            <a:r>
              <a:rPr lang="en-US" dirty="0" err="1" smtClean="0">
                <a:solidFill>
                  <a:srgbClr val="FFFF00"/>
                </a:solidFill>
                <a:effectLst/>
              </a:rPr>
              <a:t>Senseney</a:t>
            </a:r>
            <a:r>
              <a:rPr lang="en-US" dirty="0" smtClean="0">
                <a:solidFill>
                  <a:srgbClr val="FFFF00"/>
                </a:solidFill>
                <a:effectLst/>
              </a:rPr>
              <a:t> Music</a:t>
            </a:r>
            <a:endParaRPr lang="en-US" dirty="0">
              <a:solidFill>
                <a:srgbClr val="FFFF00"/>
              </a:solidFill>
              <a:effectLst/>
            </a:endParaRPr>
          </a:p>
        </p:txBody>
      </p:sp>
      <p:pic>
        <p:nvPicPr>
          <p:cNvPr id="12" name="Picture 11" descr="Manning Music bw logo.jpg"/>
          <p:cNvPicPr>
            <a:picLocks noChangeAspect="1"/>
          </p:cNvPicPr>
          <p:nvPr/>
        </p:nvPicPr>
        <p:blipFill>
          <a:blip r:embed="rId3"/>
          <a:stretch>
            <a:fillRect/>
          </a:stretch>
        </p:blipFill>
        <p:spPr>
          <a:xfrm>
            <a:off x="381000" y="5943601"/>
            <a:ext cx="2667000" cy="762000"/>
          </a:xfrm>
          <a:prstGeom prst="rect">
            <a:avLst/>
          </a:prstGeom>
        </p:spPr>
      </p:pic>
      <p:pic>
        <p:nvPicPr>
          <p:cNvPr id="16" name="Picture 15" descr="REW logo jpg tight.jpg"/>
          <p:cNvPicPr>
            <a:picLocks noChangeAspect="1"/>
          </p:cNvPicPr>
          <p:nvPr/>
        </p:nvPicPr>
        <p:blipFill>
          <a:blip r:embed="rId4"/>
          <a:stretch>
            <a:fillRect/>
          </a:stretch>
        </p:blipFill>
        <p:spPr>
          <a:xfrm>
            <a:off x="3352800" y="5943600"/>
            <a:ext cx="2743200" cy="762000"/>
          </a:xfrm>
          <a:prstGeom prst="rect">
            <a:avLst/>
          </a:prstGeom>
        </p:spPr>
      </p:pic>
      <p:pic>
        <p:nvPicPr>
          <p:cNvPr id="17" name="Picture 16" descr="SMI-small-nl.jpg"/>
          <p:cNvPicPr>
            <a:picLocks noChangeAspect="1"/>
          </p:cNvPicPr>
          <p:nvPr/>
        </p:nvPicPr>
        <p:blipFill>
          <a:blip r:embed="rId5"/>
          <a:stretch>
            <a:fillRect/>
          </a:stretch>
        </p:blipFill>
        <p:spPr>
          <a:xfrm>
            <a:off x="6324600" y="5943600"/>
            <a:ext cx="2362200" cy="7620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noAutofit/>
          </a:bodyPr>
          <a:lstStyle/>
          <a:p>
            <a:pPr eaLnBrk="1" fontAlgn="auto" hangingPunct="1">
              <a:spcAft>
                <a:spcPts val="0"/>
              </a:spcAft>
              <a:defRPr/>
            </a:pPr>
            <a:r>
              <a:rPr lang="en-US" sz="4000" dirty="0" smtClean="0">
                <a:ea typeface="+mj-ea"/>
                <a:cs typeface="+mj-cs"/>
              </a:rPr>
              <a:t>What </a:t>
            </a:r>
            <a:r>
              <a:rPr lang="en-US" sz="4000" dirty="0" smtClean="0">
                <a:solidFill>
                  <a:srgbClr val="FFFF66"/>
                </a:solidFill>
                <a:ea typeface="+mj-ea"/>
                <a:cs typeface="+mj-cs"/>
              </a:rPr>
              <a:t>“They”</a:t>
            </a:r>
            <a:r>
              <a:rPr lang="en-US" sz="4000" dirty="0" smtClean="0">
                <a:ea typeface="+mj-ea"/>
                <a:cs typeface="+mj-cs"/>
              </a:rPr>
              <a:t> Say About</a:t>
            </a:r>
            <a:br>
              <a:rPr lang="en-US" sz="4000" dirty="0" smtClean="0">
                <a:ea typeface="+mj-ea"/>
                <a:cs typeface="+mj-cs"/>
              </a:rPr>
            </a:br>
            <a:r>
              <a:rPr lang="en-US" sz="4000" dirty="0" smtClean="0">
                <a:ea typeface="+mj-ea"/>
                <a:cs typeface="+mj-cs"/>
              </a:rPr>
              <a:t>What </a:t>
            </a:r>
            <a:r>
              <a:rPr lang="en-US" sz="4000" dirty="0" smtClean="0">
                <a:solidFill>
                  <a:srgbClr val="FFFF66"/>
                </a:solidFill>
                <a:ea typeface="+mj-ea"/>
                <a:cs typeface="+mj-cs"/>
              </a:rPr>
              <a:t>“We”</a:t>
            </a:r>
            <a:r>
              <a:rPr lang="en-US" sz="4000" dirty="0" smtClean="0">
                <a:ea typeface="+mj-ea"/>
                <a:cs typeface="+mj-cs"/>
              </a:rPr>
              <a:t> Do For Kids</a:t>
            </a:r>
            <a:endParaRPr lang="en-US" sz="4000" dirty="0">
              <a:ea typeface="+mj-ea"/>
              <a:cs typeface="+mj-cs"/>
            </a:endParaRPr>
          </a:p>
        </p:txBody>
      </p:sp>
      <p:sp>
        <p:nvSpPr>
          <p:cNvPr id="22531" name="Rectangle 3"/>
          <p:cNvSpPr>
            <a:spLocks noGrp="1" noChangeArrowheads="1"/>
          </p:cNvSpPr>
          <p:nvPr>
            <p:ph idx="1"/>
          </p:nvPr>
        </p:nvSpPr>
        <p:spPr>
          <a:xfrm>
            <a:off x="228600" y="3733800"/>
            <a:ext cx="8686800" cy="2133600"/>
          </a:xfrm>
        </p:spPr>
        <p:txBody>
          <a:bodyPr wrap="square" numCol="1" anchor="t" anchorCtr="0" compatLnSpc="1">
            <a:prstTxWarp prst="textNoShape">
              <a:avLst/>
            </a:prstTxWarp>
          </a:bodyPr>
          <a:lstStyle/>
          <a:p>
            <a:pPr marL="609600" indent="-609600" eaLnBrk="1" hangingPunct="1">
              <a:lnSpc>
                <a:spcPct val="80000"/>
              </a:lnSpc>
              <a:buFont typeface="Wingdings" pitchFamily="-107" charset="2"/>
              <a:buChar char=""/>
              <a:defRPr/>
            </a:pPr>
            <a:r>
              <a:rPr lang="en-US" sz="2800" smtClean="0">
                <a:effectLst>
                  <a:outerShdw blurRad="38100" dist="38100" dir="2700000" algn="tl">
                    <a:srgbClr val="0064E2"/>
                  </a:outerShdw>
                </a:effectLst>
              </a:rPr>
              <a:t>Teach about other people and cultures</a:t>
            </a:r>
          </a:p>
          <a:p>
            <a:pPr marL="609600" indent="-609600" eaLnBrk="1" hangingPunct="1">
              <a:lnSpc>
                <a:spcPct val="80000"/>
              </a:lnSpc>
              <a:buFont typeface="Wingdings" pitchFamily="-107" charset="2"/>
              <a:buChar char=""/>
              <a:defRPr/>
            </a:pPr>
            <a:r>
              <a:rPr lang="en-US" sz="2800" smtClean="0">
                <a:effectLst>
                  <a:outerShdw blurRad="38100" dist="38100" dir="2700000" algn="tl">
                    <a:srgbClr val="0064E2"/>
                  </a:outerShdw>
                </a:effectLst>
              </a:rPr>
              <a:t>Expose students to themes, ideas, and perspectives in new and different ways</a:t>
            </a:r>
          </a:p>
          <a:p>
            <a:pPr marL="609600" indent="-609600" eaLnBrk="1" hangingPunct="1">
              <a:lnSpc>
                <a:spcPct val="80000"/>
              </a:lnSpc>
              <a:buFont typeface="Wingdings" pitchFamily="-107" charset="2"/>
              <a:buChar char=""/>
              <a:defRPr/>
            </a:pPr>
            <a:r>
              <a:rPr lang="en-US" sz="2800" smtClean="0">
                <a:effectLst>
                  <a:outerShdw blurRad="38100" dist="38100" dir="2700000" algn="tl">
                    <a:srgbClr val="0064E2"/>
                  </a:outerShdw>
                </a:effectLst>
              </a:rPr>
              <a:t>Teach how to work with others  </a:t>
            </a:r>
          </a:p>
        </p:txBody>
      </p:sp>
      <p:sp>
        <p:nvSpPr>
          <p:cNvPr id="7" name="Date Placeholder 3"/>
          <p:cNvSpPr>
            <a:spLocks noGrp="1"/>
          </p:cNvSpPr>
          <p:nvPr>
            <p:ph type="dt" sz="quarter" idx="10"/>
          </p:nvPr>
        </p:nvSpPr>
        <p:spPr/>
        <p:txBody>
          <a:bodyPr/>
          <a:lstStyle/>
          <a:p>
            <a:pPr>
              <a:defRPr/>
            </a:pPr>
            <a:endParaRPr lang="en-US"/>
          </a:p>
        </p:txBody>
      </p:sp>
      <p:sp>
        <p:nvSpPr>
          <p:cNvPr id="8" name="Footer Placeholder 4"/>
          <p:cNvSpPr>
            <a:spLocks noGrp="1"/>
          </p:cNvSpPr>
          <p:nvPr>
            <p:ph type="ftr" sz="quarter" idx="11"/>
          </p:nvPr>
        </p:nvSpPr>
        <p:spPr/>
        <p:txBody>
          <a:bodyPr/>
          <a:lstStyle/>
          <a:p>
            <a:pPr>
              <a:defRPr/>
            </a:pPr>
            <a:r>
              <a:rPr lang="en-US" smtClean="0"/>
              <a:t>musiceducationconsultants.net/KMEA2013</a:t>
            </a:r>
            <a:endParaRPr lang="en-US"/>
          </a:p>
        </p:txBody>
      </p:sp>
      <p:sp>
        <p:nvSpPr>
          <p:cNvPr id="9" name="Slide Number Placeholder 5"/>
          <p:cNvSpPr>
            <a:spLocks noGrp="1"/>
          </p:cNvSpPr>
          <p:nvPr>
            <p:ph type="sldNum" sz="quarter" idx="12"/>
          </p:nvPr>
        </p:nvSpPr>
        <p:spPr/>
        <p:txBody>
          <a:bodyPr/>
          <a:lstStyle/>
          <a:p>
            <a:pPr>
              <a:defRPr/>
            </a:pPr>
            <a:fld id="{4DE7C2AA-DE6E-F443-976F-EDB0E51B1FB5}" type="slidenum">
              <a:rPr lang="en-US"/>
              <a:pPr>
                <a:defRPr/>
              </a:pPr>
              <a:t>10</a:t>
            </a:fld>
            <a:endParaRPr lang="en-US"/>
          </a:p>
        </p:txBody>
      </p:sp>
      <p:sp>
        <p:nvSpPr>
          <p:cNvPr id="33799" name="Rectangle 4"/>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p>
        </p:txBody>
      </p:sp>
      <p:sp>
        <p:nvSpPr>
          <p:cNvPr id="33800" name="Rectangle 5"/>
          <p:cNvSpPr>
            <a:spLocks noChangeArrowheads="1"/>
          </p:cNvSpPr>
          <p:nvPr/>
        </p:nvSpPr>
        <p:spPr bwMode="auto">
          <a:xfrm>
            <a:off x="2286000" y="2209800"/>
            <a:ext cx="6392863" cy="822325"/>
          </a:xfrm>
          <a:prstGeom prst="rect">
            <a:avLst/>
          </a:prstGeom>
          <a:noFill/>
          <a:ln w="9525">
            <a:noFill/>
            <a:miter lim="800000"/>
            <a:headEnd/>
            <a:tailEnd/>
          </a:ln>
        </p:spPr>
        <p:txBody>
          <a:bodyPr wrap="none">
            <a:prstTxWarp prst="textNoShape">
              <a:avLst/>
            </a:prstTxWarp>
            <a:spAutoFit/>
          </a:bodyPr>
          <a:lstStyle/>
          <a:p>
            <a:r>
              <a:rPr lang="en-US">
                <a:solidFill>
                  <a:srgbClr val="FFFF66"/>
                </a:solidFill>
              </a:rPr>
              <a:t>Sarah D. Jerome, 2007-08 President</a:t>
            </a:r>
          </a:p>
          <a:p>
            <a:r>
              <a:rPr lang="en-US">
                <a:solidFill>
                  <a:srgbClr val="FFFF66"/>
                </a:solidFill>
                <a:latin typeface="Tahoma" charset="0"/>
              </a:rPr>
              <a:t>American Association of School Administrators</a:t>
            </a:r>
            <a:endParaRPr lang="en-US">
              <a:solidFill>
                <a:srgbClr val="0000FF"/>
              </a:solidFill>
              <a:latin typeface="Tahoma" charset="0"/>
            </a:endParaRPr>
          </a:p>
        </p:txBody>
      </p:sp>
      <p:pic>
        <p:nvPicPr>
          <p:cNvPr id="33801" name="Picture 9"/>
          <p:cNvPicPr>
            <a:picLocks noChangeAspect="1"/>
          </p:cNvPicPr>
          <p:nvPr/>
        </p:nvPicPr>
        <p:blipFill>
          <a:blip r:embed="rId3"/>
          <a:srcRect/>
          <a:stretch>
            <a:fillRect/>
          </a:stretch>
        </p:blipFill>
        <p:spPr bwMode="auto">
          <a:xfrm>
            <a:off x="533400" y="1524000"/>
            <a:ext cx="1524000" cy="2041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noAutofit/>
          </a:bodyPr>
          <a:lstStyle/>
          <a:p>
            <a:pPr eaLnBrk="1" fontAlgn="auto" hangingPunct="1">
              <a:spcAft>
                <a:spcPts val="0"/>
              </a:spcAft>
              <a:defRPr/>
            </a:pPr>
            <a:r>
              <a:rPr lang="en-US" sz="4000" dirty="0" smtClean="0">
                <a:ea typeface="+mj-ea"/>
                <a:cs typeface="+mj-cs"/>
              </a:rPr>
              <a:t>What </a:t>
            </a:r>
            <a:r>
              <a:rPr lang="en-US" sz="4000" dirty="0" smtClean="0">
                <a:solidFill>
                  <a:srgbClr val="FFFF66"/>
                </a:solidFill>
                <a:ea typeface="+mj-ea"/>
                <a:cs typeface="+mj-cs"/>
              </a:rPr>
              <a:t>“They”</a:t>
            </a:r>
            <a:r>
              <a:rPr lang="en-US" sz="4000" dirty="0" smtClean="0">
                <a:ea typeface="+mj-ea"/>
                <a:cs typeface="+mj-cs"/>
              </a:rPr>
              <a:t> Say About</a:t>
            </a:r>
            <a:br>
              <a:rPr lang="en-US" sz="4000" dirty="0" smtClean="0">
                <a:ea typeface="+mj-ea"/>
                <a:cs typeface="+mj-cs"/>
              </a:rPr>
            </a:br>
            <a:r>
              <a:rPr lang="en-US" sz="4000" dirty="0" smtClean="0">
                <a:ea typeface="+mj-ea"/>
                <a:cs typeface="+mj-cs"/>
              </a:rPr>
              <a:t>What </a:t>
            </a:r>
            <a:r>
              <a:rPr lang="en-US" sz="4000" dirty="0" smtClean="0">
                <a:solidFill>
                  <a:srgbClr val="FFFF66"/>
                </a:solidFill>
                <a:ea typeface="+mj-ea"/>
                <a:cs typeface="+mj-cs"/>
              </a:rPr>
              <a:t>“We”</a:t>
            </a:r>
            <a:r>
              <a:rPr lang="en-US" sz="4000" dirty="0" smtClean="0">
                <a:ea typeface="+mj-ea"/>
                <a:cs typeface="+mj-cs"/>
              </a:rPr>
              <a:t> Do For Kids</a:t>
            </a:r>
            <a:endParaRPr lang="en-US" sz="4000" dirty="0">
              <a:ea typeface="+mj-ea"/>
              <a:cs typeface="+mj-cs"/>
            </a:endParaRPr>
          </a:p>
        </p:txBody>
      </p:sp>
      <p:sp>
        <p:nvSpPr>
          <p:cNvPr id="23555" name="Rectangle 3"/>
          <p:cNvSpPr>
            <a:spLocks noGrp="1" noChangeArrowheads="1"/>
          </p:cNvSpPr>
          <p:nvPr>
            <p:ph idx="1"/>
          </p:nvPr>
        </p:nvSpPr>
        <p:spPr>
          <a:xfrm>
            <a:off x="533400" y="4343400"/>
            <a:ext cx="8001000" cy="1676400"/>
          </a:xfrm>
        </p:spPr>
        <p:txBody>
          <a:bodyPr>
            <a:normAutofit fontScale="70000" lnSpcReduction="20000"/>
          </a:bodyPr>
          <a:lstStyle/>
          <a:p>
            <a:pPr marL="609600" indent="-609600" eaLnBrk="1" fontAlgn="auto" hangingPunct="1">
              <a:lnSpc>
                <a:spcPct val="90000"/>
              </a:lnSpc>
              <a:spcAft>
                <a:spcPts val="0"/>
              </a:spcAft>
              <a:buFont typeface="Wingdings" pitchFamily="2" charset="2"/>
              <a:buChar char=""/>
              <a:defRPr/>
            </a:pPr>
            <a:r>
              <a:rPr lang="en-US" sz="4000" dirty="0">
                <a:ea typeface="+mn-ea"/>
                <a:cs typeface="+mn-cs"/>
              </a:rPr>
              <a:t>Teach artistic and emotional beauty</a:t>
            </a:r>
          </a:p>
          <a:p>
            <a:pPr marL="609600" indent="-609600" eaLnBrk="1" fontAlgn="auto" hangingPunct="1">
              <a:lnSpc>
                <a:spcPct val="90000"/>
              </a:lnSpc>
              <a:spcAft>
                <a:spcPts val="0"/>
              </a:spcAft>
              <a:buFont typeface="Wingdings" pitchFamily="2" charset="2"/>
              <a:buChar char=""/>
              <a:defRPr/>
            </a:pPr>
            <a:r>
              <a:rPr lang="en-US" sz="4000" dirty="0">
                <a:ea typeface="+mn-ea"/>
                <a:cs typeface="+mn-cs"/>
              </a:rPr>
              <a:t>Enable the ability to find joy in one’s self and </a:t>
            </a:r>
          </a:p>
          <a:p>
            <a:pPr marL="609600" indent="-609600" eaLnBrk="1" fontAlgn="auto" hangingPunct="1">
              <a:lnSpc>
                <a:spcPct val="90000"/>
              </a:lnSpc>
              <a:spcAft>
                <a:spcPts val="0"/>
              </a:spcAft>
              <a:buFont typeface="Wingdings" pitchFamily="-107" charset="2"/>
              <a:buNone/>
              <a:defRPr/>
            </a:pPr>
            <a:r>
              <a:rPr lang="en-US" sz="4000" dirty="0">
                <a:ea typeface="+mn-ea"/>
                <a:cs typeface="+mn-cs"/>
              </a:rPr>
              <a:t>	to elicit it in others</a:t>
            </a:r>
          </a:p>
          <a:p>
            <a:pPr marL="609600" indent="-609600" eaLnBrk="1" fontAlgn="auto" hangingPunct="1">
              <a:lnSpc>
                <a:spcPct val="90000"/>
              </a:lnSpc>
              <a:spcAft>
                <a:spcPts val="0"/>
              </a:spcAft>
              <a:buFont typeface="Wingdings" pitchFamily="-107" charset="2"/>
              <a:buNone/>
              <a:defRPr/>
            </a:pPr>
            <a:endParaRPr lang="en-US" sz="2800" dirty="0">
              <a:ea typeface="+mn-ea"/>
              <a:cs typeface="+mn-cs"/>
            </a:endParaRPr>
          </a:p>
        </p:txBody>
      </p:sp>
      <p:sp>
        <p:nvSpPr>
          <p:cNvPr id="7" name="Date Placeholder 3"/>
          <p:cNvSpPr>
            <a:spLocks noGrp="1"/>
          </p:cNvSpPr>
          <p:nvPr>
            <p:ph type="dt" sz="quarter" idx="10"/>
          </p:nvPr>
        </p:nvSpPr>
        <p:spPr/>
        <p:txBody>
          <a:bodyPr/>
          <a:lstStyle/>
          <a:p>
            <a:pPr>
              <a:defRPr/>
            </a:pPr>
            <a:endParaRPr lang="en-US"/>
          </a:p>
        </p:txBody>
      </p:sp>
      <p:sp>
        <p:nvSpPr>
          <p:cNvPr id="8" name="Footer Placeholder 4"/>
          <p:cNvSpPr>
            <a:spLocks noGrp="1"/>
          </p:cNvSpPr>
          <p:nvPr>
            <p:ph type="ftr" sz="quarter" idx="11"/>
          </p:nvPr>
        </p:nvSpPr>
        <p:spPr/>
        <p:txBody>
          <a:bodyPr/>
          <a:lstStyle/>
          <a:p>
            <a:pPr>
              <a:defRPr/>
            </a:pPr>
            <a:r>
              <a:rPr lang="en-US" smtClean="0"/>
              <a:t>musiceducationconsultants.net/KMEA2013</a:t>
            </a:r>
            <a:endParaRPr lang="en-US"/>
          </a:p>
        </p:txBody>
      </p:sp>
      <p:sp>
        <p:nvSpPr>
          <p:cNvPr id="9" name="Slide Number Placeholder 5"/>
          <p:cNvSpPr>
            <a:spLocks noGrp="1"/>
          </p:cNvSpPr>
          <p:nvPr>
            <p:ph type="sldNum" sz="quarter" idx="12"/>
          </p:nvPr>
        </p:nvSpPr>
        <p:spPr/>
        <p:txBody>
          <a:bodyPr/>
          <a:lstStyle/>
          <a:p>
            <a:pPr>
              <a:defRPr/>
            </a:pPr>
            <a:fld id="{48DA21B3-07B5-BD42-9AFF-DEE1E10ED9B4}" type="slidenum">
              <a:rPr lang="en-US"/>
              <a:pPr>
                <a:defRPr/>
              </a:pPr>
              <a:t>11</a:t>
            </a:fld>
            <a:endParaRPr lang="en-US"/>
          </a:p>
        </p:txBody>
      </p:sp>
      <p:sp>
        <p:nvSpPr>
          <p:cNvPr id="35847" name="Rectangle 4"/>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p>
        </p:txBody>
      </p:sp>
      <p:sp>
        <p:nvSpPr>
          <p:cNvPr id="35848" name="Rectangle 5"/>
          <p:cNvSpPr>
            <a:spLocks noChangeArrowheads="1"/>
          </p:cNvSpPr>
          <p:nvPr/>
        </p:nvSpPr>
        <p:spPr bwMode="auto">
          <a:xfrm>
            <a:off x="4038600" y="2133600"/>
            <a:ext cx="4495800" cy="1552575"/>
          </a:xfrm>
          <a:prstGeom prst="rect">
            <a:avLst/>
          </a:prstGeom>
          <a:noFill/>
          <a:ln w="9525">
            <a:noFill/>
            <a:miter lim="800000"/>
            <a:headEnd/>
            <a:tailEnd/>
          </a:ln>
        </p:spPr>
        <p:txBody>
          <a:bodyPr>
            <a:prstTxWarp prst="textNoShape">
              <a:avLst/>
            </a:prstTxWarp>
            <a:spAutoFit/>
          </a:bodyPr>
          <a:lstStyle/>
          <a:p>
            <a:r>
              <a:rPr lang="en-US">
                <a:solidFill>
                  <a:srgbClr val="FFFF00"/>
                </a:solidFill>
                <a:latin typeface="Tahoma" charset="0"/>
              </a:rPr>
              <a:t>Daniel Pink, Author</a:t>
            </a:r>
          </a:p>
          <a:p>
            <a:r>
              <a:rPr lang="en-US" i="1">
                <a:solidFill>
                  <a:srgbClr val="FFFF00"/>
                </a:solidFill>
                <a:latin typeface="Tahoma" charset="0"/>
              </a:rPr>
              <a:t>Why Right-brainers Will Rule the Future</a:t>
            </a:r>
          </a:p>
          <a:p>
            <a:endParaRPr lang="en-US"/>
          </a:p>
        </p:txBody>
      </p:sp>
      <p:pic>
        <p:nvPicPr>
          <p:cNvPr id="35849" name="Picture 7" descr="Picture 1"/>
          <p:cNvPicPr>
            <a:picLocks noChangeAspect="1" noChangeArrowheads="1"/>
          </p:cNvPicPr>
          <p:nvPr/>
        </p:nvPicPr>
        <p:blipFill>
          <a:blip r:embed="rId3"/>
          <a:srcRect/>
          <a:stretch>
            <a:fillRect/>
          </a:stretch>
        </p:blipFill>
        <p:spPr bwMode="auto">
          <a:xfrm>
            <a:off x="609600" y="1447800"/>
            <a:ext cx="3232150" cy="2819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US"/>
          </a:p>
        </p:txBody>
      </p:sp>
      <p:sp>
        <p:nvSpPr>
          <p:cNvPr id="3" name="Content Placeholder 2"/>
          <p:cNvSpPr>
            <a:spLocks noGrp="1"/>
          </p:cNvSpPr>
          <p:nvPr>
            <p:ph idx="1"/>
          </p:nvPr>
        </p:nvSpPr>
        <p:spPr>
          <a:xfrm>
            <a:off x="457200" y="990600"/>
            <a:ext cx="8229600" cy="3962400"/>
          </a:xfrm>
        </p:spPr>
        <p:txBody>
          <a:bodyPr numCol="1">
            <a:prstTxWarp prst="textStop">
              <a:avLst/>
            </a:prstTxWarp>
          </a:bodyPr>
          <a:lstStyle/>
          <a:p>
            <a:pPr>
              <a:buFont typeface="Wingdings" pitchFamily="-107" charset="2"/>
              <a:buNone/>
              <a:defRPr/>
            </a:pPr>
            <a:r>
              <a:rPr lang="en-US" sz="9600" dirty="0" smtClean="0">
                <a:solidFill>
                  <a:srgbClr val="FFFF66"/>
                </a:solidFill>
              </a:rPr>
              <a:t>The How</a:t>
            </a:r>
            <a:endParaRPr lang="en-US" sz="9600" dirty="0">
              <a:solidFill>
                <a:srgbClr val="FFFF66"/>
              </a:solidFill>
            </a:endParaRPr>
          </a:p>
        </p:txBody>
      </p:sp>
      <p:sp>
        <p:nvSpPr>
          <p:cNvPr id="4" name="Date Placeholder 3"/>
          <p:cNvSpPr>
            <a:spLocks noGrp="1"/>
          </p:cNvSpPr>
          <p:nvPr>
            <p:ph type="dt" sz="quarter"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r>
              <a:rPr lang="en-US" smtClean="0"/>
              <a:t>musiceducationconsultants.net/KMEA2013</a:t>
            </a:r>
            <a:endParaRPr lang="en-US"/>
          </a:p>
        </p:txBody>
      </p:sp>
      <p:sp>
        <p:nvSpPr>
          <p:cNvPr id="6" name="Slide Number Placeholder 5"/>
          <p:cNvSpPr>
            <a:spLocks noGrp="1"/>
          </p:cNvSpPr>
          <p:nvPr>
            <p:ph type="sldNum" sz="quarter" idx="12"/>
          </p:nvPr>
        </p:nvSpPr>
        <p:spPr/>
        <p:txBody>
          <a:bodyPr/>
          <a:lstStyle/>
          <a:p>
            <a:pPr>
              <a:defRPr/>
            </a:pPr>
            <a:fld id="{7942466B-E867-3D42-B7EC-3DB49A4A27A4}" type="slidenum">
              <a:rPr lang="en-US" smtClean="0"/>
              <a:pPr>
                <a:defRPr/>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381000" y="152400"/>
            <a:ext cx="8458200" cy="1447800"/>
          </a:xfrm>
        </p:spPr>
        <p:txBody>
          <a:bodyPr/>
          <a:lstStyle/>
          <a:p>
            <a:pPr eaLnBrk="1" fontAlgn="auto" hangingPunct="1">
              <a:spcAft>
                <a:spcPts val="0"/>
              </a:spcAft>
              <a:defRPr/>
            </a:pPr>
            <a:r>
              <a:rPr lang="en-US" sz="4000" dirty="0">
                <a:ea typeface="+mj-ea"/>
                <a:cs typeface="+mj-cs"/>
              </a:rPr>
              <a:t>We Have the Power!!!</a:t>
            </a:r>
            <a:br>
              <a:rPr lang="en-US" sz="4000" dirty="0">
                <a:ea typeface="+mj-ea"/>
                <a:cs typeface="+mj-cs"/>
              </a:rPr>
            </a:br>
            <a:r>
              <a:rPr lang="en-US" sz="4000" dirty="0">
                <a:ea typeface="+mj-ea"/>
                <a:cs typeface="+mj-cs"/>
              </a:rPr>
              <a:t> </a:t>
            </a:r>
            <a:r>
              <a:rPr lang="en-US" sz="4000" i="1" dirty="0">
                <a:solidFill>
                  <a:srgbClr val="FFFF66"/>
                </a:solidFill>
                <a:ea typeface="+mj-ea"/>
                <a:cs typeface="+mj-cs"/>
              </a:rPr>
              <a:t>Music Is Our Vessel</a:t>
            </a:r>
          </a:p>
        </p:txBody>
      </p:sp>
      <p:sp>
        <p:nvSpPr>
          <p:cNvPr id="24584" name="Rectangle 8"/>
          <p:cNvSpPr>
            <a:spLocks noGrp="1" noChangeArrowheads="1"/>
          </p:cNvSpPr>
          <p:nvPr>
            <p:ph idx="1"/>
          </p:nvPr>
        </p:nvSpPr>
        <p:spPr>
          <a:xfrm>
            <a:off x="304800" y="1752600"/>
            <a:ext cx="8610600" cy="3810000"/>
          </a:xfrm>
        </p:spPr>
        <p:txBody>
          <a:bodyPr wrap="square" numCol="1" anchor="t" anchorCtr="0" compatLnSpc="1">
            <a:prstTxWarp prst="textNoShape">
              <a:avLst/>
            </a:prstTxWarp>
          </a:bodyPr>
          <a:lstStyle/>
          <a:p>
            <a:pPr eaLnBrk="1" hangingPunct="1">
              <a:buFont typeface="Wingdings" pitchFamily="-107" charset="2"/>
              <a:buNone/>
              <a:defRPr/>
            </a:pPr>
            <a:r>
              <a:rPr lang="en-US" sz="2800" i="1" dirty="0">
                <a:effectLst>
                  <a:outerShdw blurRad="38100" dist="38100" dir="2700000" algn="tl">
                    <a:srgbClr val="0064E2"/>
                  </a:outerShdw>
                </a:effectLst>
              </a:rPr>
              <a:t>So. . .</a:t>
            </a:r>
            <a:r>
              <a:rPr lang="en-US" sz="2800" dirty="0">
                <a:effectLst>
                  <a:outerShdw blurRad="38100" dist="38100" dir="2700000" algn="tl">
                    <a:srgbClr val="0064E2"/>
                  </a:outerShdw>
                </a:effectLst>
              </a:rPr>
              <a:t>How Can </a:t>
            </a:r>
            <a:r>
              <a:rPr lang="en-US" sz="2800" dirty="0" smtClean="0">
                <a:effectLst>
                  <a:outerShdw blurRad="38100" dist="38100" dir="2700000" algn="tl">
                    <a:srgbClr val="0064E2"/>
                  </a:outerShdw>
                </a:effectLst>
              </a:rPr>
              <a:t>We Become a </a:t>
            </a:r>
            <a:r>
              <a:rPr lang="en-US" sz="2800" dirty="0" smtClean="0">
                <a:solidFill>
                  <a:srgbClr val="FFFF66"/>
                </a:solidFill>
                <a:effectLst>
                  <a:outerShdw blurRad="38100" dist="38100" dir="2700000" algn="tl">
                    <a:srgbClr val="FFFFFF"/>
                  </a:outerShdw>
                </a:effectLst>
              </a:rPr>
              <a:t>More Modern Classroom </a:t>
            </a:r>
            <a:r>
              <a:rPr lang="en-US" sz="2800" dirty="0" smtClean="0">
                <a:effectLst>
                  <a:outerShdw blurRad="38100" dist="38100" dir="2700000" algn="tl">
                    <a:srgbClr val="0064E2"/>
                  </a:outerShdw>
                </a:effectLst>
              </a:rPr>
              <a:t>and </a:t>
            </a:r>
            <a:r>
              <a:rPr lang="en-US" sz="2800" u="sng" dirty="0">
                <a:effectLst>
                  <a:outerShdw blurRad="38100" dist="38100" dir="2700000" algn="tl">
                    <a:srgbClr val="0064E2"/>
                  </a:outerShdw>
                </a:effectLst>
              </a:rPr>
              <a:t>Awaken</a:t>
            </a:r>
            <a:r>
              <a:rPr lang="en-US" sz="2800" dirty="0">
                <a:effectLst>
                  <a:outerShdw blurRad="38100" dist="38100" dir="2700000" algn="tl">
                    <a:srgbClr val="0064E2"/>
                  </a:outerShdw>
                </a:effectLst>
              </a:rPr>
              <a:t>,</a:t>
            </a:r>
            <a:r>
              <a:rPr lang="en-US" sz="2800" dirty="0" smtClean="0">
                <a:effectLst>
                  <a:outerShdw blurRad="38100" dist="38100" dir="2700000" algn="tl">
                    <a:srgbClr val="0064E2"/>
                  </a:outerShdw>
                </a:effectLst>
              </a:rPr>
              <a:t> </a:t>
            </a:r>
            <a:r>
              <a:rPr lang="en-US" sz="2800" u="sng" dirty="0" smtClean="0">
                <a:effectLst>
                  <a:outerShdw blurRad="38100" dist="38100" dir="2700000" algn="tl">
                    <a:srgbClr val="0064E2"/>
                  </a:outerShdw>
                </a:effectLst>
              </a:rPr>
              <a:t>Engage </a:t>
            </a:r>
            <a:r>
              <a:rPr lang="en-US" sz="2800" dirty="0">
                <a:effectLst>
                  <a:outerShdw blurRad="38100" dist="38100" dir="2700000" algn="tl">
                    <a:srgbClr val="0064E2"/>
                  </a:outerShdw>
                </a:effectLst>
              </a:rPr>
              <a:t>and </a:t>
            </a:r>
            <a:r>
              <a:rPr lang="en-US" sz="2800" u="sng" dirty="0">
                <a:effectLst>
                  <a:outerShdw blurRad="38100" dist="38100" dir="2700000" algn="tl">
                    <a:srgbClr val="0064E2"/>
                  </a:outerShdw>
                </a:effectLst>
              </a:rPr>
              <a:t>Challenge </a:t>
            </a:r>
            <a:r>
              <a:rPr lang="en-US" sz="2800" dirty="0">
                <a:effectLst>
                  <a:outerShdw blurRad="38100" dist="38100" dir="2700000" algn="tl">
                    <a:srgbClr val="0064E2"/>
                  </a:outerShdw>
                </a:effectLst>
              </a:rPr>
              <a:t>even </a:t>
            </a:r>
            <a:r>
              <a:rPr lang="en-US" sz="2800" dirty="0">
                <a:solidFill>
                  <a:srgbClr val="FFFF66"/>
                </a:solidFill>
                <a:effectLst>
                  <a:outerShdw blurRad="38100" dist="38100" dir="2700000" algn="tl">
                    <a:srgbClr val="FFFFFF"/>
                  </a:outerShdw>
                </a:effectLst>
              </a:rPr>
              <a:t>MORE </a:t>
            </a:r>
            <a:r>
              <a:rPr lang="en-US" sz="2800" dirty="0">
                <a:effectLst>
                  <a:outerShdw blurRad="38100" dist="38100" dir="2700000" algn="tl">
                    <a:srgbClr val="0064E2"/>
                  </a:outerShdw>
                </a:effectLst>
              </a:rPr>
              <a:t>Students in This </a:t>
            </a:r>
            <a:r>
              <a:rPr lang="en-US" sz="2800" u="sng" dirty="0">
                <a:effectLst>
                  <a:outerShdw blurRad="38100" dist="38100" dir="2700000" algn="tl">
                    <a:srgbClr val="0064E2"/>
                  </a:outerShdw>
                </a:effectLst>
              </a:rPr>
              <a:t>INCREDIBLE</a:t>
            </a:r>
            <a:r>
              <a:rPr lang="en-US" sz="2800" dirty="0">
                <a:effectLst>
                  <a:outerShdw blurRad="38100" dist="38100" dir="2700000" algn="tl">
                    <a:srgbClr val="0064E2"/>
                  </a:outerShdw>
                </a:effectLst>
              </a:rPr>
              <a:t>, </a:t>
            </a:r>
            <a:r>
              <a:rPr lang="en-US" sz="2800" u="sng" dirty="0">
                <a:effectLst>
                  <a:outerShdw blurRad="38100" dist="38100" dir="2700000" algn="tl">
                    <a:srgbClr val="0064E2"/>
                  </a:outerShdw>
                </a:effectLst>
              </a:rPr>
              <a:t>LIFE-CHANGING </a:t>
            </a:r>
            <a:r>
              <a:rPr lang="en-US" sz="2800" dirty="0">
                <a:effectLst>
                  <a:outerShdw blurRad="38100" dist="38100" dir="2700000" algn="tl">
                    <a:srgbClr val="0064E2"/>
                  </a:outerShdw>
                </a:effectLst>
              </a:rPr>
              <a:t>Art Form That We Teach! </a:t>
            </a:r>
          </a:p>
        </p:txBody>
      </p:sp>
      <p:sp>
        <p:nvSpPr>
          <p:cNvPr id="7" name="Date Placeholder 3"/>
          <p:cNvSpPr>
            <a:spLocks noGrp="1"/>
          </p:cNvSpPr>
          <p:nvPr>
            <p:ph type="dt" sz="quarter" idx="10"/>
          </p:nvPr>
        </p:nvSpPr>
        <p:spPr/>
        <p:txBody>
          <a:bodyPr/>
          <a:lstStyle/>
          <a:p>
            <a:pPr>
              <a:defRPr/>
            </a:pPr>
            <a:endParaRPr lang="en-US"/>
          </a:p>
        </p:txBody>
      </p:sp>
      <p:sp>
        <p:nvSpPr>
          <p:cNvPr id="8" name="Footer Placeholder 4"/>
          <p:cNvSpPr>
            <a:spLocks noGrp="1"/>
          </p:cNvSpPr>
          <p:nvPr>
            <p:ph type="ftr" sz="quarter" idx="11"/>
          </p:nvPr>
        </p:nvSpPr>
        <p:spPr/>
        <p:txBody>
          <a:bodyPr/>
          <a:lstStyle/>
          <a:p>
            <a:pPr>
              <a:defRPr/>
            </a:pPr>
            <a:r>
              <a:rPr lang="en-US" smtClean="0"/>
              <a:t>musiceducationconsultants.net/KMEA2013</a:t>
            </a:r>
            <a:endParaRPr lang="en-US"/>
          </a:p>
        </p:txBody>
      </p:sp>
      <p:sp>
        <p:nvSpPr>
          <p:cNvPr id="9" name="Slide Number Placeholder 5"/>
          <p:cNvSpPr>
            <a:spLocks noGrp="1"/>
          </p:cNvSpPr>
          <p:nvPr>
            <p:ph type="sldNum" sz="quarter" idx="12"/>
          </p:nvPr>
        </p:nvSpPr>
        <p:spPr/>
        <p:txBody>
          <a:bodyPr/>
          <a:lstStyle/>
          <a:p>
            <a:pPr>
              <a:defRPr/>
            </a:pPr>
            <a:fld id="{F910C095-6DF6-FE4C-939A-09A3690F6EB7}" type="slidenum">
              <a:rPr lang="en-US"/>
              <a:pPr>
                <a:defRPr/>
              </a:pPr>
              <a:t>13</a:t>
            </a:fld>
            <a:endParaRPr lang="en-US"/>
          </a:p>
        </p:txBody>
      </p:sp>
      <p:sp>
        <p:nvSpPr>
          <p:cNvPr id="38919" name="Rectangle 4"/>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p>
        </p:txBody>
      </p:sp>
      <p:pic>
        <p:nvPicPr>
          <p:cNvPr id="24588" name="Picture 12" descr="More Low Brass"/>
          <p:cNvPicPr>
            <a:picLocks noChangeAspect="1" noChangeArrowheads="1"/>
          </p:cNvPicPr>
          <p:nvPr/>
        </p:nvPicPr>
        <p:blipFill>
          <a:blip r:embed="rId3"/>
          <a:srcRect/>
          <a:stretch>
            <a:fillRect/>
          </a:stretch>
        </p:blipFill>
        <p:spPr bwMode="auto">
          <a:xfrm>
            <a:off x="4648200" y="3657600"/>
            <a:ext cx="3733800" cy="2514600"/>
          </a:xfrm>
          <a:prstGeom prst="rect">
            <a:avLst/>
          </a:prstGeom>
          <a:noFill/>
          <a:ln w="9525">
            <a:noFill/>
            <a:miter lim="800000"/>
            <a:headEnd/>
            <a:tailEnd/>
          </a:ln>
        </p:spPr>
      </p:pic>
      <p:pic>
        <p:nvPicPr>
          <p:cNvPr id="24589" name="Picture 13" descr="Sheri's Brass"/>
          <p:cNvPicPr>
            <a:picLocks noChangeAspect="1" noChangeArrowheads="1"/>
          </p:cNvPicPr>
          <p:nvPr/>
        </p:nvPicPr>
        <p:blipFill>
          <a:blip r:embed="rId4"/>
          <a:srcRect/>
          <a:stretch>
            <a:fillRect/>
          </a:stretch>
        </p:blipFill>
        <p:spPr bwMode="auto">
          <a:xfrm>
            <a:off x="609600" y="3657600"/>
            <a:ext cx="3733800" cy="2514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delay="0"/>
                      </p:stCondLst>
                      <p:childTnLst>
                        <p:par>
                          <p:cTn id="4" fill="hold">
                            <p:stCondLst>
                              <p:cond delay="0"/>
                            </p:stCondLst>
                            <p:childTnLst>
                              <p:par>
                                <p:cTn id="5" presetID="58" presetClass="entr" presetSubtype="0" accel="100000" fill="hold" nodeType="afterEffect">
                                  <p:stCondLst>
                                    <p:cond delay="0"/>
                                  </p:stCondLst>
                                  <p:childTnLst>
                                    <p:set>
                                      <p:cBhvr>
                                        <p:cTn id="6" dur="1" fill="hold">
                                          <p:stCondLst>
                                            <p:cond delay="0"/>
                                          </p:stCondLst>
                                        </p:cTn>
                                        <p:tgtEl>
                                          <p:spTgt spid="24588"/>
                                        </p:tgtEl>
                                        <p:attrNameLst>
                                          <p:attrName>style.visibility</p:attrName>
                                        </p:attrNameLst>
                                      </p:cBhvr>
                                      <p:to>
                                        <p:strVal val="visible"/>
                                      </p:to>
                                    </p:set>
                                    <p:anim calcmode="lin" valueType="num">
                                      <p:cBhvr>
                                        <p:cTn id="7" dur="500" fill="hold"/>
                                        <p:tgtEl>
                                          <p:spTgt spid="24588"/>
                                        </p:tgtEl>
                                        <p:attrNameLst>
                                          <p:attrName>ppt_w</p:attrName>
                                        </p:attrNameLst>
                                      </p:cBhvr>
                                      <p:tavLst>
                                        <p:tav tm="0">
                                          <p:val>
                                            <p:strVal val="#ppt_w*2.5"/>
                                          </p:val>
                                        </p:tav>
                                        <p:tav tm="100000">
                                          <p:val>
                                            <p:strVal val="#ppt_w"/>
                                          </p:val>
                                        </p:tav>
                                      </p:tavLst>
                                    </p:anim>
                                    <p:anim calcmode="lin" valueType="num">
                                      <p:cBhvr>
                                        <p:cTn id="8" dur="500" fill="hold"/>
                                        <p:tgtEl>
                                          <p:spTgt spid="24588"/>
                                        </p:tgtEl>
                                        <p:attrNameLst>
                                          <p:attrName>ppt_h</p:attrName>
                                        </p:attrNameLst>
                                      </p:cBhvr>
                                      <p:tavLst>
                                        <p:tav tm="0">
                                          <p:val>
                                            <p:strVal val="#ppt_h*0.01"/>
                                          </p:val>
                                        </p:tav>
                                        <p:tav tm="100000">
                                          <p:val>
                                            <p:strVal val="#ppt_h"/>
                                          </p:val>
                                        </p:tav>
                                      </p:tavLst>
                                    </p:anim>
                                    <p:anim calcmode="lin" valueType="num">
                                      <p:cBhvr>
                                        <p:cTn id="9" dur="500" fill="hold"/>
                                        <p:tgtEl>
                                          <p:spTgt spid="24588"/>
                                        </p:tgtEl>
                                        <p:attrNameLst>
                                          <p:attrName>ppt_x</p:attrName>
                                        </p:attrNameLst>
                                      </p:cBhvr>
                                      <p:tavLst>
                                        <p:tav tm="0">
                                          <p:val>
                                            <p:strVal val="#ppt_x"/>
                                          </p:val>
                                        </p:tav>
                                        <p:tav tm="100000">
                                          <p:val>
                                            <p:strVal val="#ppt_x"/>
                                          </p:val>
                                        </p:tav>
                                      </p:tavLst>
                                    </p:anim>
                                    <p:anim calcmode="lin" valueType="num">
                                      <p:cBhvr>
                                        <p:cTn id="10" dur="500" fill="hold"/>
                                        <p:tgtEl>
                                          <p:spTgt spid="24588"/>
                                        </p:tgtEl>
                                        <p:attrNameLst>
                                          <p:attrName>ppt_y</p:attrName>
                                        </p:attrNameLst>
                                      </p:cBhvr>
                                      <p:tavLst>
                                        <p:tav tm="0">
                                          <p:val>
                                            <p:strVal val="#ppt_h+1"/>
                                          </p:val>
                                        </p:tav>
                                        <p:tav tm="100000">
                                          <p:val>
                                            <p:strVal val="#ppt_y"/>
                                          </p:val>
                                        </p:tav>
                                      </p:tavLst>
                                    </p:anim>
                                    <p:animEffect transition="in" filter="fade">
                                      <p:cBhvr>
                                        <p:cTn id="11" dur="500"/>
                                        <p:tgtEl>
                                          <p:spTgt spid="24588"/>
                                        </p:tgtEl>
                                      </p:cBhvr>
                                    </p:animEffect>
                                  </p:childTnLst>
                                </p:cTn>
                              </p:par>
                            </p:childTnLst>
                          </p:cTn>
                        </p:par>
                        <p:par>
                          <p:cTn id="12" fill="hold">
                            <p:stCondLst>
                              <p:cond delay="500"/>
                            </p:stCondLst>
                            <p:childTnLst>
                              <p:par>
                                <p:cTn id="13" presetID="58" presetClass="entr" presetSubtype="0" accel="100000" fill="hold" nodeType="afterEffect">
                                  <p:stCondLst>
                                    <p:cond delay="0"/>
                                  </p:stCondLst>
                                  <p:childTnLst>
                                    <p:set>
                                      <p:cBhvr>
                                        <p:cTn id="14" dur="1" fill="hold">
                                          <p:stCondLst>
                                            <p:cond delay="0"/>
                                          </p:stCondLst>
                                        </p:cTn>
                                        <p:tgtEl>
                                          <p:spTgt spid="24589"/>
                                        </p:tgtEl>
                                        <p:attrNameLst>
                                          <p:attrName>style.visibility</p:attrName>
                                        </p:attrNameLst>
                                      </p:cBhvr>
                                      <p:to>
                                        <p:strVal val="visible"/>
                                      </p:to>
                                    </p:set>
                                    <p:anim calcmode="lin" valueType="num">
                                      <p:cBhvr>
                                        <p:cTn id="15" dur="500" fill="hold"/>
                                        <p:tgtEl>
                                          <p:spTgt spid="24589"/>
                                        </p:tgtEl>
                                        <p:attrNameLst>
                                          <p:attrName>ppt_w</p:attrName>
                                        </p:attrNameLst>
                                      </p:cBhvr>
                                      <p:tavLst>
                                        <p:tav tm="0">
                                          <p:val>
                                            <p:strVal val="#ppt_w*2.5"/>
                                          </p:val>
                                        </p:tav>
                                        <p:tav tm="100000">
                                          <p:val>
                                            <p:strVal val="#ppt_w"/>
                                          </p:val>
                                        </p:tav>
                                      </p:tavLst>
                                    </p:anim>
                                    <p:anim calcmode="lin" valueType="num">
                                      <p:cBhvr>
                                        <p:cTn id="16" dur="500" fill="hold"/>
                                        <p:tgtEl>
                                          <p:spTgt spid="24589"/>
                                        </p:tgtEl>
                                        <p:attrNameLst>
                                          <p:attrName>ppt_h</p:attrName>
                                        </p:attrNameLst>
                                      </p:cBhvr>
                                      <p:tavLst>
                                        <p:tav tm="0">
                                          <p:val>
                                            <p:strVal val="#ppt_h*0.01"/>
                                          </p:val>
                                        </p:tav>
                                        <p:tav tm="100000">
                                          <p:val>
                                            <p:strVal val="#ppt_h"/>
                                          </p:val>
                                        </p:tav>
                                      </p:tavLst>
                                    </p:anim>
                                    <p:anim calcmode="lin" valueType="num">
                                      <p:cBhvr>
                                        <p:cTn id="17" dur="500" fill="hold"/>
                                        <p:tgtEl>
                                          <p:spTgt spid="24589"/>
                                        </p:tgtEl>
                                        <p:attrNameLst>
                                          <p:attrName>ppt_x</p:attrName>
                                        </p:attrNameLst>
                                      </p:cBhvr>
                                      <p:tavLst>
                                        <p:tav tm="0">
                                          <p:val>
                                            <p:strVal val="#ppt_x"/>
                                          </p:val>
                                        </p:tav>
                                        <p:tav tm="100000">
                                          <p:val>
                                            <p:strVal val="#ppt_x"/>
                                          </p:val>
                                        </p:tav>
                                      </p:tavLst>
                                    </p:anim>
                                    <p:anim calcmode="lin" valueType="num">
                                      <p:cBhvr>
                                        <p:cTn id="18" dur="500" fill="hold"/>
                                        <p:tgtEl>
                                          <p:spTgt spid="24589"/>
                                        </p:tgtEl>
                                        <p:attrNameLst>
                                          <p:attrName>ppt_y</p:attrName>
                                        </p:attrNameLst>
                                      </p:cBhvr>
                                      <p:tavLst>
                                        <p:tav tm="0">
                                          <p:val>
                                            <p:strVal val="#ppt_h+1"/>
                                          </p:val>
                                        </p:tav>
                                        <p:tav tm="100000">
                                          <p:val>
                                            <p:strVal val="#ppt_y"/>
                                          </p:val>
                                        </p:tav>
                                      </p:tavLst>
                                    </p:anim>
                                    <p:animEffect transition="in" filter="fade">
                                      <p:cBhvr>
                                        <p:cTn id="19" dur="500"/>
                                        <p:tgtEl>
                                          <p:spTgt spid="245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304800" y="457200"/>
            <a:ext cx="8458200" cy="1600200"/>
          </a:xfrm>
        </p:spPr>
        <p:txBody>
          <a:bodyPr wrap="square" numCol="1" anchorCtr="0" compatLnSpc="1">
            <a:prstTxWarp prst="textNoShape">
              <a:avLst/>
            </a:prstTxWarp>
            <a:noAutofit/>
          </a:bodyPr>
          <a:lstStyle/>
          <a:p>
            <a:pPr eaLnBrk="1" hangingPunct="1">
              <a:defRPr/>
            </a:pPr>
            <a:r>
              <a:rPr lang="en-US" sz="4000">
                <a:effectLst>
                  <a:outerShdw blurRad="38100" dist="38100" dir="2700000" algn="tl">
                    <a:srgbClr val="0064E2"/>
                  </a:outerShdw>
                </a:effectLst>
              </a:rPr>
              <a:t>We Have the Power!!!</a:t>
            </a:r>
            <a:br>
              <a:rPr lang="en-US" sz="4000">
                <a:effectLst>
                  <a:outerShdw blurRad="38100" dist="38100" dir="2700000" algn="tl">
                    <a:srgbClr val="0064E2"/>
                  </a:outerShdw>
                </a:effectLst>
              </a:rPr>
            </a:br>
            <a:r>
              <a:rPr lang="en-US" sz="4000" i="1">
                <a:solidFill>
                  <a:srgbClr val="FFFF66"/>
                </a:solidFill>
                <a:effectLst>
                  <a:outerShdw blurRad="38100" dist="38100" dir="2700000" algn="tl">
                    <a:srgbClr val="FFFFFF"/>
                  </a:outerShdw>
                </a:effectLst>
              </a:rPr>
              <a:t>Let’s NOT Be The Best Kept Secret</a:t>
            </a:r>
            <a:br>
              <a:rPr lang="en-US" sz="4000" i="1">
                <a:solidFill>
                  <a:srgbClr val="FFFF66"/>
                </a:solidFill>
                <a:effectLst>
                  <a:outerShdw blurRad="38100" dist="38100" dir="2700000" algn="tl">
                    <a:srgbClr val="FFFFFF"/>
                  </a:outerShdw>
                </a:effectLst>
              </a:rPr>
            </a:br>
            <a:r>
              <a:rPr lang="en-US" sz="4000" i="1">
                <a:solidFill>
                  <a:srgbClr val="FFFF66"/>
                </a:solidFill>
                <a:effectLst>
                  <a:outerShdw blurRad="38100" dist="38100" dir="2700000" algn="tl">
                    <a:srgbClr val="FFFFFF"/>
                  </a:outerShdw>
                </a:effectLst>
              </a:rPr>
              <a:t>in the School!</a:t>
            </a:r>
          </a:p>
        </p:txBody>
      </p:sp>
      <p:sp>
        <p:nvSpPr>
          <p:cNvPr id="33795" name="Rectangle 3"/>
          <p:cNvSpPr>
            <a:spLocks noGrp="1" noChangeArrowheads="1"/>
          </p:cNvSpPr>
          <p:nvPr>
            <p:ph idx="1"/>
          </p:nvPr>
        </p:nvSpPr>
        <p:spPr>
          <a:xfrm>
            <a:off x="457200" y="2286000"/>
            <a:ext cx="8382000" cy="3810000"/>
          </a:xfrm>
        </p:spPr>
        <p:txBody>
          <a:bodyPr/>
          <a:lstStyle/>
          <a:p>
            <a:pPr marL="609600" indent="-609600" eaLnBrk="1" fontAlgn="auto" hangingPunct="1">
              <a:lnSpc>
                <a:spcPct val="90000"/>
              </a:lnSpc>
              <a:spcAft>
                <a:spcPts val="0"/>
              </a:spcAft>
              <a:buFont typeface="Arial" pitchFamily="-107" charset="0"/>
              <a:buNone/>
              <a:defRPr/>
            </a:pPr>
            <a:r>
              <a:rPr lang="en-US" sz="2800" dirty="0">
                <a:ea typeface="+mn-ea"/>
                <a:cs typeface="+mn-cs"/>
              </a:rPr>
              <a:t>Larry Livingston’s </a:t>
            </a:r>
            <a:r>
              <a:rPr lang="en-US" sz="2800" dirty="0" smtClean="0">
                <a:ea typeface="+mn-ea"/>
                <a:cs typeface="+mn-cs"/>
              </a:rPr>
              <a:t>Trio of Recommendations </a:t>
            </a:r>
          </a:p>
          <a:p>
            <a:pPr marL="609600" indent="-609600" eaLnBrk="1" fontAlgn="auto" hangingPunct="1">
              <a:lnSpc>
                <a:spcPct val="90000"/>
              </a:lnSpc>
              <a:spcAft>
                <a:spcPts val="0"/>
              </a:spcAft>
              <a:buFont typeface="Arial" pitchFamily="-107" charset="0"/>
              <a:buAutoNum type="arabicPeriod"/>
              <a:defRPr/>
            </a:pPr>
            <a:r>
              <a:rPr lang="en-US" sz="2800" dirty="0">
                <a:ea typeface="+mn-ea"/>
                <a:cs typeface="+mn-cs"/>
              </a:rPr>
              <a:t>Broaden the base</a:t>
            </a:r>
            <a:endParaRPr lang="en-US" sz="2800" dirty="0" smtClean="0">
              <a:ea typeface="+mn-ea"/>
              <a:cs typeface="+mn-cs"/>
            </a:endParaRPr>
          </a:p>
          <a:p>
            <a:pPr marL="609600" indent="-609600" eaLnBrk="1" fontAlgn="auto" hangingPunct="1">
              <a:lnSpc>
                <a:spcPct val="90000"/>
              </a:lnSpc>
              <a:spcAft>
                <a:spcPts val="0"/>
              </a:spcAft>
              <a:buFont typeface="Arial" pitchFamily="-107" charset="0"/>
              <a:buAutoNum type="arabicPeriod"/>
              <a:defRPr/>
            </a:pPr>
            <a:r>
              <a:rPr lang="en-US" sz="2800" dirty="0" smtClean="0">
                <a:ea typeface="+mn-ea"/>
                <a:cs typeface="+mn-cs"/>
              </a:rPr>
              <a:t>Teach </a:t>
            </a:r>
            <a:r>
              <a:rPr lang="en-US" sz="2800" dirty="0">
                <a:ea typeface="+mn-ea"/>
                <a:cs typeface="+mn-cs"/>
              </a:rPr>
              <a:t>so that students will be able to go on and DO music </a:t>
            </a:r>
            <a:r>
              <a:rPr lang="en-US" sz="2800" i="1" u="sng" dirty="0">
                <a:ea typeface="+mn-ea"/>
                <a:cs typeface="+mn-cs"/>
              </a:rPr>
              <a:t>without</a:t>
            </a:r>
            <a:r>
              <a:rPr lang="en-US" sz="2800" dirty="0">
                <a:ea typeface="+mn-ea"/>
                <a:cs typeface="+mn-cs"/>
              </a:rPr>
              <a:t> </a:t>
            </a:r>
            <a:r>
              <a:rPr lang="en-US" sz="2800" dirty="0" smtClean="0">
                <a:ea typeface="+mn-ea"/>
                <a:cs typeface="+mn-cs"/>
              </a:rPr>
              <a:t>us</a:t>
            </a:r>
          </a:p>
          <a:p>
            <a:pPr marL="609600" indent="-609600" eaLnBrk="1" fontAlgn="auto" hangingPunct="1">
              <a:lnSpc>
                <a:spcPct val="90000"/>
              </a:lnSpc>
              <a:spcAft>
                <a:spcPts val="0"/>
              </a:spcAft>
              <a:buFont typeface="Arial" pitchFamily="-107" charset="0"/>
              <a:buAutoNum type="arabicPeriod"/>
              <a:defRPr/>
            </a:pPr>
            <a:r>
              <a:rPr lang="en-US" sz="2800" dirty="0">
                <a:ea typeface="+mn-ea"/>
                <a:cs typeface="+mn-cs"/>
              </a:rPr>
              <a:t>Acknowledge and honor ALL music</a:t>
            </a:r>
          </a:p>
        </p:txBody>
      </p:sp>
      <p:sp>
        <p:nvSpPr>
          <p:cNvPr id="5" name="Date Placeholder 3"/>
          <p:cNvSpPr>
            <a:spLocks noGrp="1"/>
          </p:cNvSpPr>
          <p:nvPr>
            <p:ph type="dt" sz="quarter" idx="10"/>
          </p:nvPr>
        </p:nvSpPr>
        <p:spPr/>
        <p:txBody>
          <a:bodyPr/>
          <a:lstStyle/>
          <a:p>
            <a:pPr>
              <a:defRPr/>
            </a:pPr>
            <a:endParaRPr lang="en-US"/>
          </a:p>
        </p:txBody>
      </p:sp>
      <p:sp>
        <p:nvSpPr>
          <p:cNvPr id="6" name="Footer Placeholder 4"/>
          <p:cNvSpPr>
            <a:spLocks noGrp="1"/>
          </p:cNvSpPr>
          <p:nvPr>
            <p:ph type="ftr" sz="quarter" idx="11"/>
          </p:nvPr>
        </p:nvSpPr>
        <p:spPr/>
        <p:txBody>
          <a:bodyPr/>
          <a:lstStyle/>
          <a:p>
            <a:pPr>
              <a:defRPr/>
            </a:pPr>
            <a:r>
              <a:rPr lang="en-US" smtClean="0"/>
              <a:t>musiceducationconsultants.net/KMEA2013</a:t>
            </a:r>
            <a:endParaRPr lang="en-US"/>
          </a:p>
        </p:txBody>
      </p:sp>
      <p:sp>
        <p:nvSpPr>
          <p:cNvPr id="7" name="Slide Number Placeholder 5"/>
          <p:cNvSpPr>
            <a:spLocks noGrp="1"/>
          </p:cNvSpPr>
          <p:nvPr>
            <p:ph type="sldNum" sz="quarter" idx="12"/>
          </p:nvPr>
        </p:nvSpPr>
        <p:spPr/>
        <p:txBody>
          <a:bodyPr/>
          <a:lstStyle/>
          <a:p>
            <a:pPr>
              <a:defRPr/>
            </a:pPr>
            <a:fld id="{6A628D89-BEFC-C944-957E-D8807E123B67}" type="slidenum">
              <a:rPr lang="en-US"/>
              <a:pPr>
                <a:defRPr/>
              </a:pPr>
              <a:t>14</a:t>
            </a:fld>
            <a:endParaRPr lang="en-US"/>
          </a:p>
        </p:txBody>
      </p:sp>
      <p:sp>
        <p:nvSpPr>
          <p:cNvPr id="40967" name="Rectangle 4"/>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p>
        </p:txBody>
      </p:sp>
      <p:pic>
        <p:nvPicPr>
          <p:cNvPr id="40968" name="Picture 7"/>
          <p:cNvPicPr>
            <a:picLocks noChangeAspect="1"/>
          </p:cNvPicPr>
          <p:nvPr/>
        </p:nvPicPr>
        <p:blipFill>
          <a:blip r:embed="rId3"/>
          <a:srcRect/>
          <a:stretch>
            <a:fillRect/>
          </a:stretch>
        </p:blipFill>
        <p:spPr bwMode="auto">
          <a:xfrm>
            <a:off x="6858000" y="4267200"/>
            <a:ext cx="1371600" cy="1920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304800" y="304800"/>
            <a:ext cx="8458200" cy="1143000"/>
          </a:xfrm>
        </p:spPr>
        <p:txBody>
          <a:bodyPr wrap="square" numCol="1" anchorCtr="0" compatLnSpc="1">
            <a:prstTxWarp prst="textNoShape">
              <a:avLst/>
            </a:prstTxWarp>
          </a:bodyPr>
          <a:lstStyle/>
          <a:p>
            <a:pPr eaLnBrk="1" hangingPunct="1">
              <a:defRPr/>
            </a:pPr>
            <a:r>
              <a:rPr lang="en-US" sz="4000" dirty="0" smtClean="0">
                <a:effectLst>
                  <a:outerShdw blurRad="38100" dist="38100" dir="2700000" algn="tl">
                    <a:srgbClr val="0064E2"/>
                  </a:outerShdw>
                </a:effectLst>
              </a:rPr>
              <a:t>1.  Ideas to </a:t>
            </a:r>
            <a:r>
              <a:rPr lang="en-US" sz="4000" dirty="0" smtClean="0">
                <a:solidFill>
                  <a:srgbClr val="FFFF66"/>
                </a:solidFill>
                <a:effectLst>
                  <a:outerShdw blurRad="38100" dist="38100" dir="2700000" algn="tl">
                    <a:srgbClr val="0064E2"/>
                  </a:outerShdw>
                </a:effectLst>
              </a:rPr>
              <a:t>Broaden the Base</a:t>
            </a:r>
            <a:endParaRPr lang="en-US" sz="4000" dirty="0" smtClean="0">
              <a:effectLst>
                <a:outerShdw blurRad="38100" dist="38100" dir="2700000" algn="tl">
                  <a:srgbClr val="0064E2"/>
                </a:outerShdw>
              </a:effectLst>
            </a:endParaRPr>
          </a:p>
        </p:txBody>
      </p:sp>
      <p:sp>
        <p:nvSpPr>
          <p:cNvPr id="25603" name="Rectangle 3"/>
          <p:cNvSpPr>
            <a:spLocks noGrp="1" noChangeArrowheads="1"/>
          </p:cNvSpPr>
          <p:nvPr>
            <p:ph idx="1"/>
          </p:nvPr>
        </p:nvSpPr>
        <p:spPr>
          <a:xfrm>
            <a:off x="228600" y="2057400"/>
            <a:ext cx="8686800" cy="3886200"/>
          </a:xfrm>
        </p:spPr>
        <p:txBody>
          <a:bodyPr/>
          <a:lstStyle/>
          <a:p>
            <a:pPr marL="609600" indent="-609600" eaLnBrk="1" fontAlgn="auto" hangingPunct="1">
              <a:lnSpc>
                <a:spcPct val="90000"/>
              </a:lnSpc>
              <a:spcAft>
                <a:spcPts val="0"/>
              </a:spcAft>
              <a:buFont typeface="Arial" pitchFamily="-107" charset="0"/>
              <a:buNone/>
              <a:defRPr/>
            </a:pPr>
            <a:r>
              <a:rPr lang="en-US" sz="2800" dirty="0">
                <a:ea typeface="+mn-ea"/>
                <a:cs typeface="+mn-cs"/>
              </a:rPr>
              <a:t>A.  Look at </a:t>
            </a:r>
            <a:r>
              <a:rPr lang="en-US" sz="2800" dirty="0">
                <a:solidFill>
                  <a:srgbClr val="FFFF66"/>
                </a:solidFill>
                <a:ea typeface="+mn-ea"/>
                <a:cs typeface="+mn-cs"/>
              </a:rPr>
              <a:t>Who</a:t>
            </a:r>
            <a:r>
              <a:rPr lang="en-US" sz="2800" dirty="0">
                <a:ea typeface="+mn-ea"/>
                <a:cs typeface="+mn-cs"/>
              </a:rPr>
              <a:t> We Are </a:t>
            </a:r>
            <a:r>
              <a:rPr lang="en-US" sz="2800" dirty="0" smtClean="0">
                <a:ea typeface="+mn-ea"/>
                <a:cs typeface="+mn-cs"/>
              </a:rPr>
              <a:t>Teaching</a:t>
            </a:r>
          </a:p>
          <a:p>
            <a:pPr marL="609600" indent="-609600" eaLnBrk="1" fontAlgn="auto" hangingPunct="1">
              <a:lnSpc>
                <a:spcPct val="90000"/>
              </a:lnSpc>
              <a:spcAft>
                <a:spcPts val="0"/>
              </a:spcAft>
              <a:buFont typeface="Wingdings" pitchFamily="-107" charset="2"/>
              <a:buChar char=""/>
              <a:defRPr/>
            </a:pPr>
            <a:r>
              <a:rPr lang="en-US" sz="2800" dirty="0">
                <a:ea typeface="+mn-ea"/>
                <a:cs typeface="+mn-cs"/>
              </a:rPr>
              <a:t>Do our</a:t>
            </a:r>
            <a:r>
              <a:rPr lang="en-US" sz="2800" dirty="0" smtClean="0">
                <a:ea typeface="+mn-ea"/>
                <a:cs typeface="+mn-cs"/>
              </a:rPr>
              <a:t> programs reflect our demographic</a:t>
            </a:r>
            <a:r>
              <a:rPr lang="en-US" sz="2800" dirty="0">
                <a:ea typeface="+mn-ea"/>
                <a:cs typeface="+mn-cs"/>
              </a:rPr>
              <a:t>?</a:t>
            </a:r>
            <a:r>
              <a:rPr lang="en-US" sz="2800" dirty="0" smtClean="0">
                <a:ea typeface="+mn-ea"/>
                <a:cs typeface="+mn-cs"/>
              </a:rPr>
              <a:t> </a:t>
            </a:r>
            <a:endParaRPr lang="en-US" sz="2800" dirty="0" smtClean="0">
              <a:ea typeface="+mn-ea"/>
            </a:endParaRPr>
          </a:p>
          <a:p>
            <a:pPr marL="609600" indent="-609600" eaLnBrk="1" fontAlgn="auto" hangingPunct="1">
              <a:lnSpc>
                <a:spcPct val="90000"/>
              </a:lnSpc>
              <a:spcAft>
                <a:spcPts val="0"/>
              </a:spcAft>
              <a:buFont typeface="Wingdings" pitchFamily="-107" charset="2"/>
              <a:buChar char=""/>
              <a:defRPr/>
            </a:pPr>
            <a:r>
              <a:rPr lang="en-US" sz="2800" dirty="0">
                <a:ea typeface="+mn-ea"/>
                <a:cs typeface="+mn-cs"/>
              </a:rPr>
              <a:t>Do</a:t>
            </a:r>
            <a:r>
              <a:rPr lang="en-US" sz="2800" dirty="0" smtClean="0">
                <a:ea typeface="+mn-ea"/>
                <a:cs typeface="+mn-cs"/>
              </a:rPr>
              <a:t> we cater </a:t>
            </a:r>
            <a:r>
              <a:rPr lang="en-US" sz="2800" dirty="0">
                <a:ea typeface="+mn-ea"/>
                <a:cs typeface="+mn-cs"/>
              </a:rPr>
              <a:t>to</a:t>
            </a:r>
            <a:r>
              <a:rPr lang="en-US" sz="2800" dirty="0" smtClean="0">
                <a:ea typeface="+mn-ea"/>
                <a:cs typeface="+mn-cs"/>
              </a:rPr>
              <a:t> a select few?</a:t>
            </a:r>
          </a:p>
          <a:p>
            <a:pPr marL="609600" indent="-609600" eaLnBrk="1" fontAlgn="auto" hangingPunct="1">
              <a:lnSpc>
                <a:spcPct val="90000"/>
              </a:lnSpc>
              <a:spcAft>
                <a:spcPts val="0"/>
              </a:spcAft>
              <a:buFont typeface="Wingdings" pitchFamily="-107" charset="2"/>
              <a:buChar char=""/>
              <a:defRPr/>
            </a:pPr>
            <a:r>
              <a:rPr lang="en-US" sz="2800" dirty="0">
                <a:ea typeface="+mn-ea"/>
                <a:cs typeface="+mn-cs"/>
              </a:rPr>
              <a:t>Do</a:t>
            </a:r>
            <a:r>
              <a:rPr lang="en-US" sz="2800" dirty="0" smtClean="0">
                <a:ea typeface="+mn-ea"/>
                <a:cs typeface="+mn-cs"/>
              </a:rPr>
              <a:t> we really want more students </a:t>
            </a:r>
            <a:r>
              <a:rPr lang="en-US" sz="2800" dirty="0">
                <a:ea typeface="+mn-ea"/>
                <a:cs typeface="+mn-cs"/>
              </a:rPr>
              <a:t>in</a:t>
            </a:r>
            <a:r>
              <a:rPr lang="en-US" sz="2800" dirty="0" smtClean="0">
                <a:ea typeface="+mn-ea"/>
                <a:cs typeface="+mn-cs"/>
              </a:rPr>
              <a:t> conservatories</a:t>
            </a:r>
            <a:r>
              <a:rPr lang="en-US" sz="2800" dirty="0">
                <a:ea typeface="+mn-ea"/>
                <a:cs typeface="+mn-cs"/>
              </a:rPr>
              <a:t>?</a:t>
            </a:r>
          </a:p>
          <a:p>
            <a:pPr marL="990600" lvl="1" indent="-533400" eaLnBrk="1" fontAlgn="auto" hangingPunct="1">
              <a:lnSpc>
                <a:spcPct val="90000"/>
              </a:lnSpc>
              <a:spcAft>
                <a:spcPts val="0"/>
              </a:spcAft>
              <a:buFont typeface="Arial" pitchFamily="-107" charset="0"/>
              <a:buNone/>
              <a:defRPr/>
            </a:pPr>
            <a:endParaRPr lang="en-US" sz="3200" dirty="0">
              <a:ea typeface="+mn-ea"/>
            </a:endParaRPr>
          </a:p>
        </p:txBody>
      </p:sp>
      <p:sp>
        <p:nvSpPr>
          <p:cNvPr id="5" name="Date Placeholder 3"/>
          <p:cNvSpPr>
            <a:spLocks noGrp="1"/>
          </p:cNvSpPr>
          <p:nvPr>
            <p:ph type="dt" sz="quarter" idx="10"/>
          </p:nvPr>
        </p:nvSpPr>
        <p:spPr/>
        <p:txBody>
          <a:bodyPr/>
          <a:lstStyle/>
          <a:p>
            <a:pPr>
              <a:defRPr/>
            </a:pPr>
            <a:endParaRPr lang="en-US"/>
          </a:p>
        </p:txBody>
      </p:sp>
      <p:sp>
        <p:nvSpPr>
          <p:cNvPr id="6" name="Footer Placeholder 4"/>
          <p:cNvSpPr>
            <a:spLocks noGrp="1"/>
          </p:cNvSpPr>
          <p:nvPr>
            <p:ph type="ftr" sz="quarter" idx="11"/>
          </p:nvPr>
        </p:nvSpPr>
        <p:spPr/>
        <p:txBody>
          <a:bodyPr/>
          <a:lstStyle/>
          <a:p>
            <a:pPr>
              <a:defRPr/>
            </a:pPr>
            <a:r>
              <a:rPr lang="en-US" smtClean="0"/>
              <a:t>musiceducationconsultants.net/KMEA2013</a:t>
            </a:r>
            <a:endParaRPr lang="en-US"/>
          </a:p>
        </p:txBody>
      </p:sp>
      <p:sp>
        <p:nvSpPr>
          <p:cNvPr id="7" name="Slide Number Placeholder 5"/>
          <p:cNvSpPr>
            <a:spLocks noGrp="1"/>
          </p:cNvSpPr>
          <p:nvPr>
            <p:ph type="sldNum" sz="quarter" idx="12"/>
          </p:nvPr>
        </p:nvSpPr>
        <p:spPr/>
        <p:txBody>
          <a:bodyPr/>
          <a:lstStyle/>
          <a:p>
            <a:pPr>
              <a:defRPr/>
            </a:pPr>
            <a:fld id="{86444C00-5EA6-C540-87C2-D7A93482AED2}" type="slidenum">
              <a:rPr lang="en-US"/>
              <a:pPr>
                <a:defRPr/>
              </a:pPr>
              <a:t>15</a:t>
            </a:fld>
            <a:endParaRPr lang="en-US"/>
          </a:p>
        </p:txBody>
      </p:sp>
      <p:sp>
        <p:nvSpPr>
          <p:cNvPr id="43015" name="Rectangle 4"/>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304800" y="304800"/>
            <a:ext cx="8458200" cy="1143000"/>
          </a:xfrm>
        </p:spPr>
        <p:txBody>
          <a:bodyPr>
            <a:noAutofit/>
          </a:bodyPr>
          <a:lstStyle/>
          <a:p>
            <a:pPr eaLnBrk="1" fontAlgn="auto" hangingPunct="1">
              <a:spcAft>
                <a:spcPts val="0"/>
              </a:spcAft>
              <a:defRPr/>
            </a:pPr>
            <a:r>
              <a:rPr lang="en-US" sz="4000" dirty="0">
                <a:ea typeface="+mj-ea"/>
                <a:cs typeface="+mj-cs"/>
              </a:rPr>
              <a:t>Ideas to </a:t>
            </a:r>
            <a:r>
              <a:rPr lang="en-US" sz="4000" dirty="0">
                <a:solidFill>
                  <a:srgbClr val="FFFF66"/>
                </a:solidFill>
                <a:ea typeface="+mj-ea"/>
                <a:cs typeface="+mj-cs"/>
              </a:rPr>
              <a:t>Broaden the Base</a:t>
            </a:r>
            <a:br>
              <a:rPr lang="en-US" sz="4000" dirty="0">
                <a:solidFill>
                  <a:srgbClr val="FFFF66"/>
                </a:solidFill>
                <a:ea typeface="+mj-ea"/>
                <a:cs typeface="+mj-cs"/>
              </a:rPr>
            </a:br>
            <a:r>
              <a:rPr lang="en-US" sz="4000" dirty="0">
                <a:solidFill>
                  <a:srgbClr val="FFFF66"/>
                </a:solidFill>
                <a:ea typeface="+mj-ea"/>
                <a:cs typeface="+mj-cs"/>
              </a:rPr>
              <a:t>Who Are We Teaching?</a:t>
            </a:r>
            <a:endParaRPr lang="en-US" sz="4000" dirty="0">
              <a:ea typeface="+mj-ea"/>
              <a:cs typeface="+mj-cs"/>
            </a:endParaRPr>
          </a:p>
        </p:txBody>
      </p:sp>
      <p:sp>
        <p:nvSpPr>
          <p:cNvPr id="38915" name="Rectangle 3"/>
          <p:cNvSpPr>
            <a:spLocks noGrp="1" noChangeArrowheads="1"/>
          </p:cNvSpPr>
          <p:nvPr>
            <p:ph idx="1"/>
          </p:nvPr>
        </p:nvSpPr>
        <p:spPr>
          <a:xfrm>
            <a:off x="304800" y="1828800"/>
            <a:ext cx="8458200" cy="3962400"/>
          </a:xfrm>
        </p:spPr>
        <p:txBody>
          <a:bodyPr/>
          <a:lstStyle/>
          <a:p>
            <a:pPr marL="609600" indent="-609600" algn="ctr" eaLnBrk="1" fontAlgn="auto" hangingPunct="1">
              <a:lnSpc>
                <a:spcPct val="90000"/>
              </a:lnSpc>
              <a:spcAft>
                <a:spcPts val="0"/>
              </a:spcAft>
              <a:buFont typeface="Arial" pitchFamily="-107" charset="0"/>
              <a:buNone/>
              <a:defRPr/>
            </a:pPr>
            <a:r>
              <a:rPr lang="en-US" sz="3600" dirty="0" smtClean="0">
                <a:ea typeface="+mn-ea"/>
                <a:cs typeface="+mn-cs"/>
              </a:rPr>
              <a:t>Chula Vista High School</a:t>
            </a:r>
          </a:p>
          <a:p>
            <a:pPr marL="990600" lvl="1" indent="-533400" eaLnBrk="1" fontAlgn="auto" hangingPunct="1">
              <a:lnSpc>
                <a:spcPct val="90000"/>
              </a:lnSpc>
              <a:spcAft>
                <a:spcPts val="0"/>
              </a:spcAft>
              <a:buFont typeface="Arial" pitchFamily="-107" charset="0"/>
              <a:buNone/>
              <a:defRPr/>
            </a:pPr>
            <a:endParaRPr lang="en-US" dirty="0">
              <a:ea typeface="+mn-ea"/>
            </a:endParaRPr>
          </a:p>
        </p:txBody>
      </p:sp>
      <p:sp>
        <p:nvSpPr>
          <p:cNvPr id="6" name="Date Placeholder 3"/>
          <p:cNvSpPr>
            <a:spLocks noGrp="1"/>
          </p:cNvSpPr>
          <p:nvPr>
            <p:ph type="dt" sz="quarter" idx="10"/>
          </p:nvPr>
        </p:nvSpPr>
        <p:spPr/>
        <p:txBody>
          <a:bodyPr/>
          <a:lstStyle/>
          <a:p>
            <a:pPr>
              <a:defRPr/>
            </a:pPr>
            <a:endParaRPr lang="en-US"/>
          </a:p>
        </p:txBody>
      </p:sp>
      <p:sp>
        <p:nvSpPr>
          <p:cNvPr id="7" name="Footer Placeholder 4"/>
          <p:cNvSpPr>
            <a:spLocks noGrp="1"/>
          </p:cNvSpPr>
          <p:nvPr>
            <p:ph type="ftr" sz="quarter" idx="11"/>
          </p:nvPr>
        </p:nvSpPr>
        <p:spPr/>
        <p:txBody>
          <a:bodyPr/>
          <a:lstStyle/>
          <a:p>
            <a:pPr>
              <a:defRPr/>
            </a:pPr>
            <a:r>
              <a:rPr lang="en-US" smtClean="0"/>
              <a:t>musiceducationconsultants.net/KMEA2013</a:t>
            </a:r>
            <a:endParaRPr lang="en-US"/>
          </a:p>
        </p:txBody>
      </p:sp>
      <p:sp>
        <p:nvSpPr>
          <p:cNvPr id="8" name="Slide Number Placeholder 5"/>
          <p:cNvSpPr>
            <a:spLocks noGrp="1"/>
          </p:cNvSpPr>
          <p:nvPr>
            <p:ph type="sldNum" sz="quarter" idx="12"/>
          </p:nvPr>
        </p:nvSpPr>
        <p:spPr/>
        <p:txBody>
          <a:bodyPr/>
          <a:lstStyle/>
          <a:p>
            <a:pPr>
              <a:defRPr/>
            </a:pPr>
            <a:fld id="{BF50E7AF-AE4B-134E-A42C-F360E5ECF5F0}" type="slidenum">
              <a:rPr lang="en-US"/>
              <a:pPr>
                <a:defRPr/>
              </a:pPr>
              <a:t>16</a:t>
            </a:fld>
            <a:endParaRPr lang="en-US"/>
          </a:p>
        </p:txBody>
      </p:sp>
      <p:sp>
        <p:nvSpPr>
          <p:cNvPr id="45063" name="Rectangle 4"/>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p>
        </p:txBody>
      </p:sp>
      <p:pic>
        <p:nvPicPr>
          <p:cNvPr id="45064" name="Picture 8" descr="Picture 1.png"/>
          <p:cNvPicPr>
            <a:picLocks noChangeAspect="1"/>
          </p:cNvPicPr>
          <p:nvPr/>
        </p:nvPicPr>
        <p:blipFill>
          <a:blip r:embed="rId3"/>
          <a:srcRect/>
          <a:stretch>
            <a:fillRect/>
          </a:stretch>
        </p:blipFill>
        <p:spPr bwMode="auto">
          <a:xfrm>
            <a:off x="158750" y="2514600"/>
            <a:ext cx="8756650" cy="3451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0" y="304800"/>
            <a:ext cx="9144000" cy="1143000"/>
          </a:xfrm>
        </p:spPr>
        <p:txBody>
          <a:bodyPr>
            <a:normAutofit fontScale="90000"/>
          </a:bodyPr>
          <a:lstStyle/>
          <a:p>
            <a:pPr eaLnBrk="1" fontAlgn="auto" hangingPunct="1">
              <a:spcAft>
                <a:spcPts val="0"/>
              </a:spcAft>
              <a:defRPr/>
            </a:pPr>
            <a:r>
              <a:rPr lang="en-US" sz="4444" dirty="0" smtClean="0">
                <a:solidFill>
                  <a:srgbClr val="FFFF66"/>
                </a:solidFill>
                <a:ea typeface="+mj-ea"/>
                <a:cs typeface="+mj-cs"/>
              </a:rPr>
              <a:t>Mariachi Chula Vista</a:t>
            </a:r>
            <a:r>
              <a:rPr lang="en-US" sz="3600" dirty="0" smtClean="0">
                <a:ea typeface="+mj-ea"/>
                <a:cs typeface="+mj-cs"/>
              </a:rPr>
              <a:t/>
            </a:r>
            <a:br>
              <a:rPr lang="en-US" sz="3600" dirty="0" smtClean="0">
                <a:ea typeface="+mj-ea"/>
                <a:cs typeface="+mj-cs"/>
              </a:rPr>
            </a:br>
            <a:r>
              <a:rPr lang="en-US" sz="4444" dirty="0" smtClean="0">
                <a:ea typeface="+mj-ea"/>
                <a:cs typeface="+mj-cs"/>
              </a:rPr>
              <a:t>Sweetwater Union High School District</a:t>
            </a:r>
            <a:endParaRPr lang="en-US" sz="4444" dirty="0">
              <a:ea typeface="+mj-ea"/>
              <a:cs typeface="+mj-cs"/>
            </a:endParaRPr>
          </a:p>
        </p:txBody>
      </p:sp>
      <p:sp>
        <p:nvSpPr>
          <p:cNvPr id="47107" name="Date Placeholder 3"/>
          <p:cNvSpPr>
            <a:spLocks noGrp="1"/>
          </p:cNvSpPr>
          <p:nvPr>
            <p:ph type="dt" sz="quarter" idx="10"/>
          </p:nvPr>
        </p:nvSpPr>
        <p:spPr bwMode="auto">
          <a:xfrm>
            <a:off x="4953000" y="6356350"/>
            <a:ext cx="3751263" cy="365125"/>
          </a:xfrm>
          <a:noFill/>
          <a:ln>
            <a:miter lim="800000"/>
            <a:headEnd/>
            <a:tailEnd/>
          </a:ln>
        </p:spPr>
        <p:txBody>
          <a:bodyPr wrap="square" numCol="1" anchorCtr="0" compatLnSpc="1">
            <a:prstTxWarp prst="textNoShape">
              <a:avLst/>
            </a:prstTxWarp>
          </a:bodyPr>
          <a:lstStyle/>
          <a:p>
            <a:endParaRPr lang="en-US" smtClean="0">
              <a:solidFill>
                <a:srgbClr val="FFFF66"/>
              </a:solidFill>
              <a:latin typeface="Arial" charset="0"/>
              <a:ea typeface="ＭＳ Ｐゴシック" charset="-128"/>
              <a:cs typeface="ＭＳ Ｐゴシック" charset="-128"/>
            </a:endParaRPr>
          </a:p>
        </p:txBody>
      </p:sp>
      <p:sp>
        <p:nvSpPr>
          <p:cNvPr id="7" name="Footer Placeholder 4"/>
          <p:cNvSpPr>
            <a:spLocks noGrp="1"/>
          </p:cNvSpPr>
          <p:nvPr>
            <p:ph type="ftr" sz="quarter" idx="11"/>
          </p:nvPr>
        </p:nvSpPr>
        <p:spPr/>
        <p:txBody>
          <a:bodyPr/>
          <a:lstStyle/>
          <a:p>
            <a:pPr>
              <a:defRPr/>
            </a:pPr>
            <a:r>
              <a:rPr lang="en-US" smtClean="0"/>
              <a:t>musiceducationconsultants.net/KMEA2013</a:t>
            </a:r>
            <a:endParaRPr lang="en-US"/>
          </a:p>
        </p:txBody>
      </p:sp>
      <p:sp>
        <p:nvSpPr>
          <p:cNvPr id="8" name="Slide Number Placeholder 5"/>
          <p:cNvSpPr>
            <a:spLocks noGrp="1"/>
          </p:cNvSpPr>
          <p:nvPr>
            <p:ph type="sldNum" sz="quarter" idx="12"/>
          </p:nvPr>
        </p:nvSpPr>
        <p:spPr/>
        <p:txBody>
          <a:bodyPr/>
          <a:lstStyle/>
          <a:p>
            <a:pPr>
              <a:defRPr/>
            </a:pPr>
            <a:fld id="{17988699-C0C6-0D44-9D3B-2671C8D482F6}" type="slidenum">
              <a:rPr lang="en-US"/>
              <a:pPr>
                <a:defRPr/>
              </a:pPr>
              <a:t>17</a:t>
            </a:fld>
            <a:endParaRPr lang="en-US"/>
          </a:p>
        </p:txBody>
      </p:sp>
      <p:sp>
        <p:nvSpPr>
          <p:cNvPr id="47110" name="Rectangle 4"/>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p>
        </p:txBody>
      </p:sp>
      <p:pic>
        <p:nvPicPr>
          <p:cNvPr id="10" name="1 Mariachi Chula Vista Medley [www.keepvid.com] copy.mp4">
            <a:hlinkClick r:id="" action="ppaction://media"/>
          </p:cNvPr>
          <p:cNvPicPr/>
          <p:nvPr>
            <p:ph idx="1"/>
            <a:videoFile r:link="rId1"/>
          </p:nvPr>
        </p:nvPicPr>
        <p:blipFill>
          <a:blip r:embed="rId4"/>
          <a:stretch>
            <a:fillRect/>
          </a:stretch>
        </p:blipFill>
        <p:spPr>
          <a:xfrm>
            <a:off x="1219200" y="1828800"/>
            <a:ext cx="6858000" cy="4343400"/>
          </a:xfr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0"/>
                                        </p:tgtEl>
                                      </p:cBhvr>
                                    </p:cmd>
                                  </p:childTnLst>
                                </p:cTn>
                              </p:par>
                            </p:childTnLst>
                          </p:cTn>
                        </p:par>
                      </p:childTnLst>
                    </p:cTn>
                  </p:par>
                </p:childTnLst>
              </p:cTn>
              <p:nextCondLst>
                <p:cond evt="onClick" delay="0">
                  <p:tgtEl>
                    <p:spTgt spid="10"/>
                  </p:tgtEl>
                </p:cond>
              </p:nextCondLst>
            </p:seq>
            <p:video>
              <p:cMediaNode>
                <p:cTn id="7" fill="hold" display="0">
                  <p:stCondLst>
                    <p:cond delay="indefinite"/>
                  </p:stCondLst>
                  <p:endCondLst>
                    <p:cond evt="onNext" delay="0">
                      <p:tgtEl>
                        <p:sldTgt/>
                      </p:tgtEl>
                    </p:cond>
                    <p:cond evt="onPrev" delay="0">
                      <p:tgtEl>
                        <p:sldTgt/>
                      </p:tgtEl>
                    </p:cond>
                  </p:endCondLst>
                </p:cTn>
                <p:tgtEl>
                  <p:spTgt spid="10"/>
                </p:tgtEl>
              </p:cMediaNode>
            </p:video>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304800" y="304800"/>
            <a:ext cx="8458200" cy="1143000"/>
          </a:xfrm>
        </p:spPr>
        <p:txBody>
          <a:bodyPr wrap="square" numCol="1" anchorCtr="0" compatLnSpc="1">
            <a:prstTxWarp prst="textNoShape">
              <a:avLst/>
            </a:prstTxWarp>
          </a:bodyPr>
          <a:lstStyle/>
          <a:p>
            <a:pPr eaLnBrk="1" hangingPunct="1">
              <a:defRPr/>
            </a:pPr>
            <a:r>
              <a:rPr lang="en-US" sz="4000" dirty="0" smtClean="0">
                <a:effectLst>
                  <a:outerShdw blurRad="38100" dist="38100" dir="2700000" algn="tl">
                    <a:srgbClr val="0064E2"/>
                  </a:outerShdw>
                </a:effectLst>
              </a:rPr>
              <a:t>1.  Ideas to </a:t>
            </a:r>
            <a:r>
              <a:rPr lang="en-US" sz="4000" dirty="0" smtClean="0">
                <a:solidFill>
                  <a:srgbClr val="FFFF66"/>
                </a:solidFill>
                <a:effectLst>
                  <a:outerShdw blurRad="38100" dist="38100" dir="2700000" algn="tl">
                    <a:srgbClr val="0064E2"/>
                  </a:outerShdw>
                </a:effectLst>
              </a:rPr>
              <a:t>Broaden the Base</a:t>
            </a:r>
            <a:endParaRPr lang="en-US" dirty="0" smtClean="0">
              <a:solidFill>
                <a:srgbClr val="FFFF66"/>
              </a:solidFill>
              <a:effectLst>
                <a:outerShdw blurRad="38100" dist="38100" dir="2700000" algn="tl">
                  <a:srgbClr val="0064E2"/>
                </a:outerShdw>
              </a:effectLst>
            </a:endParaRPr>
          </a:p>
        </p:txBody>
      </p:sp>
      <p:sp>
        <p:nvSpPr>
          <p:cNvPr id="35843" name="Rectangle 3"/>
          <p:cNvSpPr>
            <a:spLocks noGrp="1" noChangeArrowheads="1"/>
          </p:cNvSpPr>
          <p:nvPr>
            <p:ph idx="1"/>
          </p:nvPr>
        </p:nvSpPr>
        <p:spPr>
          <a:xfrm>
            <a:off x="228600" y="1752600"/>
            <a:ext cx="8915400" cy="2286000"/>
          </a:xfrm>
        </p:spPr>
        <p:txBody>
          <a:bodyPr/>
          <a:lstStyle/>
          <a:p>
            <a:pPr marL="609600" indent="-609600" eaLnBrk="1" fontAlgn="auto" hangingPunct="1">
              <a:lnSpc>
                <a:spcPct val="90000"/>
              </a:lnSpc>
              <a:spcAft>
                <a:spcPts val="0"/>
              </a:spcAft>
              <a:buFont typeface="Arial" pitchFamily="-107" charset="0"/>
              <a:buNone/>
              <a:defRPr/>
            </a:pPr>
            <a:r>
              <a:rPr lang="en-US" sz="2800" dirty="0">
                <a:ea typeface="+mn-ea"/>
                <a:cs typeface="+mn-cs"/>
              </a:rPr>
              <a:t>B.  Maximize the “Kids and Music” </a:t>
            </a:r>
            <a:r>
              <a:rPr lang="en-US" sz="2800" dirty="0" smtClean="0">
                <a:ea typeface="+mn-ea"/>
                <a:cs typeface="+mn-cs"/>
              </a:rPr>
              <a:t>Relationship</a:t>
            </a:r>
          </a:p>
          <a:p>
            <a:pPr marL="609600" indent="-609600" eaLnBrk="1" fontAlgn="auto" hangingPunct="1">
              <a:lnSpc>
                <a:spcPct val="90000"/>
              </a:lnSpc>
              <a:spcAft>
                <a:spcPts val="0"/>
              </a:spcAft>
              <a:buFont typeface="Arial" pitchFamily="-107" charset="0"/>
              <a:buNone/>
              <a:defRPr/>
            </a:pPr>
            <a:r>
              <a:rPr lang="en-US" sz="2800" dirty="0">
                <a:solidFill>
                  <a:srgbClr val="FFFF66"/>
                </a:solidFill>
                <a:ea typeface="+mn-ea"/>
                <a:cs typeface="+mn-cs"/>
              </a:rPr>
              <a:t>OLD:</a:t>
            </a:r>
            <a:r>
              <a:rPr lang="en-US" sz="2800" dirty="0">
                <a:ea typeface="+mn-ea"/>
                <a:cs typeface="+mn-cs"/>
              </a:rPr>
              <a:t>  If you want to be a musician, you have to play an instrument and take lessons</a:t>
            </a:r>
          </a:p>
        </p:txBody>
      </p:sp>
      <p:sp>
        <p:nvSpPr>
          <p:cNvPr id="7" name="Date Placeholder 3"/>
          <p:cNvSpPr>
            <a:spLocks noGrp="1"/>
          </p:cNvSpPr>
          <p:nvPr>
            <p:ph type="dt" sz="quarter" idx="10"/>
          </p:nvPr>
        </p:nvSpPr>
        <p:spPr/>
        <p:txBody>
          <a:bodyPr/>
          <a:lstStyle/>
          <a:p>
            <a:pPr>
              <a:defRPr/>
            </a:pPr>
            <a:endParaRPr lang="en-US"/>
          </a:p>
        </p:txBody>
      </p:sp>
      <p:sp>
        <p:nvSpPr>
          <p:cNvPr id="8" name="Footer Placeholder 4"/>
          <p:cNvSpPr>
            <a:spLocks noGrp="1"/>
          </p:cNvSpPr>
          <p:nvPr>
            <p:ph type="ftr" sz="quarter" idx="11"/>
          </p:nvPr>
        </p:nvSpPr>
        <p:spPr/>
        <p:txBody>
          <a:bodyPr/>
          <a:lstStyle/>
          <a:p>
            <a:pPr>
              <a:defRPr/>
            </a:pPr>
            <a:r>
              <a:rPr lang="en-US" smtClean="0"/>
              <a:t>musiceducationconsultants.net/KMEA2013</a:t>
            </a:r>
            <a:endParaRPr lang="en-US"/>
          </a:p>
        </p:txBody>
      </p:sp>
      <p:sp>
        <p:nvSpPr>
          <p:cNvPr id="9" name="Slide Number Placeholder 5"/>
          <p:cNvSpPr>
            <a:spLocks noGrp="1"/>
          </p:cNvSpPr>
          <p:nvPr>
            <p:ph type="sldNum" sz="quarter" idx="12"/>
          </p:nvPr>
        </p:nvSpPr>
        <p:spPr/>
        <p:txBody>
          <a:bodyPr/>
          <a:lstStyle/>
          <a:p>
            <a:pPr>
              <a:defRPr/>
            </a:pPr>
            <a:fld id="{D1D4DBC5-E0D8-8F41-BD1F-0E1872BF21C7}" type="slidenum">
              <a:rPr lang="en-US"/>
              <a:pPr>
                <a:defRPr/>
              </a:pPr>
              <a:t>18</a:t>
            </a:fld>
            <a:endParaRPr lang="en-US"/>
          </a:p>
        </p:txBody>
      </p:sp>
      <p:sp>
        <p:nvSpPr>
          <p:cNvPr id="49159" name="Rectangle 4"/>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p>
        </p:txBody>
      </p:sp>
      <p:sp>
        <p:nvSpPr>
          <p:cNvPr id="49160" name="Rectangle 5"/>
          <p:cNvSpPr>
            <a:spLocks noChangeArrowheads="1"/>
          </p:cNvSpPr>
          <p:nvPr/>
        </p:nvSpPr>
        <p:spPr bwMode="auto">
          <a:xfrm>
            <a:off x="381000" y="4038600"/>
            <a:ext cx="184150" cy="457200"/>
          </a:xfrm>
          <a:prstGeom prst="rect">
            <a:avLst/>
          </a:prstGeom>
          <a:noFill/>
          <a:ln w="9525">
            <a:noFill/>
            <a:miter lim="800000"/>
            <a:headEnd/>
            <a:tailEnd/>
          </a:ln>
        </p:spPr>
        <p:txBody>
          <a:bodyPr wrap="none">
            <a:prstTxWarp prst="textNoShape">
              <a:avLst/>
            </a:prstTxWarp>
            <a:spAutoFit/>
          </a:bodyPr>
          <a:lstStyle/>
          <a:p>
            <a:endParaRPr lang="en-US"/>
          </a:p>
        </p:txBody>
      </p:sp>
      <p:sp>
        <p:nvSpPr>
          <p:cNvPr id="35847" name="Rectangle 7"/>
          <p:cNvSpPr>
            <a:spLocks noChangeArrowheads="1"/>
          </p:cNvSpPr>
          <p:nvPr/>
        </p:nvSpPr>
        <p:spPr bwMode="auto">
          <a:xfrm>
            <a:off x="228600" y="3581400"/>
            <a:ext cx="8686800" cy="2286000"/>
          </a:xfrm>
          <a:prstGeom prst="rect">
            <a:avLst/>
          </a:prstGeom>
          <a:noFill/>
          <a:ln w="9525">
            <a:noFill/>
            <a:miter lim="800000"/>
            <a:headEnd/>
            <a:tailEnd/>
          </a:ln>
          <a:effectLst>
            <a:outerShdw blurRad="63500" algn="ctr" rotWithShape="0">
              <a:srgbClr val="000000">
                <a:alpha val="75000"/>
              </a:srgbClr>
            </a:outerShdw>
          </a:effectLst>
        </p:spPr>
        <p:txBody>
          <a:bodyPr>
            <a:prstTxWarp prst="textNoShape">
              <a:avLst/>
            </a:prstTxWarp>
          </a:bodyPr>
          <a:lstStyle/>
          <a:p>
            <a:pPr marL="609600" indent="-609600">
              <a:lnSpc>
                <a:spcPct val="90000"/>
              </a:lnSpc>
              <a:buFont typeface="Arial" pitchFamily="-107" charset="0"/>
              <a:buNone/>
              <a:defRPr/>
            </a:pPr>
            <a:r>
              <a:rPr lang="en-US" sz="2800" dirty="0">
                <a:solidFill>
                  <a:srgbClr val="FFFF66"/>
                </a:solidFill>
                <a:latin typeface="+mn-lt"/>
                <a:ea typeface="ＭＳ Ｐゴシック" pitchFamily="-107" charset="-128"/>
                <a:cs typeface="ＭＳ Ｐゴシック" pitchFamily="-107" charset="-128"/>
              </a:rPr>
              <a:t>NEW:</a:t>
            </a:r>
            <a:r>
              <a:rPr lang="en-US" sz="2800" dirty="0">
                <a:latin typeface="+mn-lt"/>
                <a:ea typeface="ＭＳ Ｐゴシック" pitchFamily="-107" charset="-128"/>
                <a:cs typeface="ＭＳ Ｐゴシック" pitchFamily="-107" charset="-128"/>
              </a:rPr>
              <a:t> If</a:t>
            </a:r>
            <a:r>
              <a:rPr lang="en-US" sz="2800" dirty="0" smtClean="0">
                <a:latin typeface="+mn-lt"/>
                <a:ea typeface="ＭＳ Ｐゴシック" pitchFamily="-107" charset="-128"/>
                <a:cs typeface="ＭＳ Ｐゴシック" pitchFamily="-107" charset="-128"/>
              </a:rPr>
              <a:t> provided with an </a:t>
            </a:r>
            <a:r>
              <a:rPr lang="en-US" sz="2800" dirty="0">
                <a:latin typeface="+mn-lt"/>
                <a:ea typeface="ＭＳ Ｐゴシック" pitchFamily="-107" charset="-128"/>
                <a:cs typeface="ＭＳ Ｐゴシック" pitchFamily="-107" charset="-128"/>
              </a:rPr>
              <a:t>opportunity to study music through the exploration of the power of music in their lives, classes would be overflowing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5847"/>
                                        </p:tgtEl>
                                        <p:attrNameLst>
                                          <p:attrName>style.visibility</p:attrName>
                                        </p:attrNameLst>
                                      </p:cBhvr>
                                      <p:to>
                                        <p:strVal val="visible"/>
                                      </p:to>
                                    </p:set>
                                    <p:animEffect transition="in" filter="dissolve">
                                      <p:cBhvr>
                                        <p:cTn id="7" dur="500"/>
                                        <p:tgtEl>
                                          <p:spTgt spid="358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7" grpId="0"/>
    </p:bld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817563" y="152400"/>
            <a:ext cx="7373937" cy="1219200"/>
          </a:xfrm>
        </p:spPr>
        <p:txBody>
          <a:bodyPr wrap="square" numCol="1" anchorCtr="0" compatLnSpc="1">
            <a:prstTxWarp prst="textNoShape">
              <a:avLst/>
            </a:prstTxWarp>
          </a:bodyPr>
          <a:lstStyle/>
          <a:p>
            <a:pPr eaLnBrk="1" hangingPunct="1">
              <a:defRPr/>
            </a:pPr>
            <a:r>
              <a:rPr lang="en-US" sz="4000" dirty="0" smtClean="0">
                <a:effectLst>
                  <a:outerShdw blurRad="38100" dist="38100" dir="2700000" algn="tl">
                    <a:srgbClr val="0064E2"/>
                  </a:outerShdw>
                </a:effectLst>
              </a:rPr>
              <a:t>1.  Ideas to </a:t>
            </a:r>
            <a:r>
              <a:rPr lang="en-US" sz="4000" dirty="0" smtClean="0">
                <a:solidFill>
                  <a:srgbClr val="FFFF66"/>
                </a:solidFill>
                <a:effectLst>
                  <a:outerShdw blurRad="38100" dist="38100" dir="2700000" algn="tl">
                    <a:srgbClr val="0064E2"/>
                  </a:outerShdw>
                </a:effectLst>
              </a:rPr>
              <a:t>Broaden the Base</a:t>
            </a:r>
            <a:endParaRPr lang="en-US" dirty="0" smtClean="0">
              <a:solidFill>
                <a:srgbClr val="FFFF66"/>
              </a:solidFill>
              <a:effectLst>
                <a:outerShdw blurRad="38100" dist="38100" dir="2700000" algn="tl">
                  <a:srgbClr val="0064E2"/>
                </a:outerShdw>
              </a:effectLst>
            </a:endParaRPr>
          </a:p>
        </p:txBody>
      </p:sp>
      <p:sp>
        <p:nvSpPr>
          <p:cNvPr id="29699" name="Rectangle 3"/>
          <p:cNvSpPr>
            <a:spLocks noGrp="1" noChangeArrowheads="1"/>
          </p:cNvSpPr>
          <p:nvPr>
            <p:ph idx="1"/>
          </p:nvPr>
        </p:nvSpPr>
        <p:spPr>
          <a:xfrm>
            <a:off x="457200" y="1752600"/>
            <a:ext cx="8382000" cy="3962400"/>
          </a:xfrm>
        </p:spPr>
        <p:txBody>
          <a:bodyPr wrap="square" numCol="1" anchor="t" anchorCtr="0" compatLnSpc="1">
            <a:prstTxWarp prst="textNoShape">
              <a:avLst/>
            </a:prstTxWarp>
            <a:noAutofit/>
          </a:bodyPr>
          <a:lstStyle/>
          <a:p>
            <a:pPr marL="742950" indent="-742950" eaLnBrk="1" hangingPunct="1">
              <a:lnSpc>
                <a:spcPct val="90000"/>
              </a:lnSpc>
              <a:buFont typeface="Arial" charset="0"/>
              <a:buAutoNum type="alphaUcPeriod" startAt="3"/>
            </a:pPr>
            <a:r>
              <a:rPr lang="en-US" sz="2800" dirty="0" smtClean="0">
                <a:effectLst>
                  <a:outerShdw blurRad="38100" dist="38100" dir="2700000" algn="tl">
                    <a:srgbClr val="0064E2"/>
                  </a:outerShdw>
                </a:effectLst>
                <a:ea typeface="ＭＳ Ｐゴシック" charset="-128"/>
                <a:cs typeface="ＭＳ Ｐゴシック" charset="-128"/>
              </a:rPr>
              <a:t>Broaden </a:t>
            </a:r>
            <a:r>
              <a:rPr lang="en-US" sz="2800" dirty="0">
                <a:effectLst>
                  <a:outerShdw blurRad="38100" dist="38100" dir="2700000" algn="tl">
                    <a:srgbClr val="0064E2"/>
                  </a:outerShdw>
                </a:effectLst>
                <a:ea typeface="ＭＳ Ｐゴシック" charset="-128"/>
                <a:cs typeface="ＭＳ Ｐゴシック" charset="-128"/>
              </a:rPr>
              <a:t>Course Offerings to Address Student Interests/Needs/Cultural </a:t>
            </a:r>
            <a:r>
              <a:rPr lang="en-US" sz="2800" dirty="0" smtClean="0">
                <a:effectLst>
                  <a:outerShdw blurRad="38100" dist="38100" dir="2700000" algn="tl">
                    <a:srgbClr val="0064E2"/>
                  </a:outerShdw>
                </a:effectLst>
                <a:ea typeface="ＭＳ Ｐゴシック" charset="-128"/>
                <a:cs typeface="ＭＳ Ｐゴシック" charset="-128"/>
              </a:rPr>
              <a:t>Background</a:t>
            </a:r>
          </a:p>
          <a:p>
            <a:pPr marL="742950" indent="-742950" eaLnBrk="1" hangingPunct="1">
              <a:lnSpc>
                <a:spcPct val="90000"/>
              </a:lnSpc>
              <a:buFont typeface="Arial" charset="0"/>
              <a:buNone/>
            </a:pPr>
            <a:r>
              <a:rPr lang="en-US" sz="2800" dirty="0">
                <a:effectLst>
                  <a:outerShdw blurRad="38100" dist="38100" dir="2700000" algn="tl">
                    <a:srgbClr val="0064E2"/>
                  </a:outerShdw>
                </a:effectLst>
                <a:ea typeface="ＭＳ Ｐゴシック" charset="-128"/>
                <a:cs typeface="ＭＳ Ｐゴシック" charset="-128"/>
              </a:rPr>
              <a:t>	Guitar				Steel Drum </a:t>
            </a:r>
          </a:p>
          <a:p>
            <a:pPr marL="742950" indent="-742950" eaLnBrk="1" hangingPunct="1">
              <a:lnSpc>
                <a:spcPct val="90000"/>
              </a:lnSpc>
              <a:buFont typeface="Arial" charset="0"/>
              <a:buNone/>
            </a:pPr>
            <a:r>
              <a:rPr lang="en-US" sz="2800" dirty="0">
                <a:effectLst>
                  <a:outerShdw blurRad="38100" dist="38100" dir="2700000" algn="tl">
                    <a:srgbClr val="0064E2"/>
                  </a:outerShdw>
                </a:effectLst>
                <a:ea typeface="ＭＳ Ｐゴシック" charset="-128"/>
                <a:cs typeface="ＭＳ Ｐゴシック" charset="-128"/>
              </a:rPr>
              <a:t>	Drumming			Bluegrass</a:t>
            </a:r>
          </a:p>
          <a:p>
            <a:pPr marL="742950" indent="-742950" eaLnBrk="1" hangingPunct="1">
              <a:lnSpc>
                <a:spcPct val="90000"/>
              </a:lnSpc>
              <a:buFont typeface="Arial" charset="0"/>
              <a:buNone/>
            </a:pPr>
            <a:r>
              <a:rPr lang="en-US" sz="2800" dirty="0">
                <a:effectLst>
                  <a:outerShdw blurRad="38100" dist="38100" dir="2700000" algn="tl">
                    <a:srgbClr val="0064E2"/>
                  </a:outerShdw>
                </a:effectLst>
                <a:ea typeface="ＭＳ Ｐゴシック" charset="-128"/>
                <a:cs typeface="ＭＳ Ｐゴシック" charset="-128"/>
              </a:rPr>
              <a:t>	Music Technology</a:t>
            </a:r>
            <a:r>
              <a:rPr lang="en-US" sz="2800" dirty="0" smtClean="0">
                <a:effectLst>
                  <a:outerShdw blurRad="38100" dist="38100" dir="2700000" algn="tl">
                    <a:srgbClr val="0064E2"/>
                  </a:outerShdw>
                </a:effectLst>
                <a:ea typeface="ＭＳ Ｐゴシック" charset="-128"/>
                <a:cs typeface="ＭＳ Ｐゴシック" charset="-128"/>
              </a:rPr>
              <a:t>		Gospel </a:t>
            </a:r>
            <a:r>
              <a:rPr lang="en-US" sz="2800" dirty="0">
                <a:effectLst>
                  <a:outerShdw blurRad="38100" dist="38100" dir="2700000" algn="tl">
                    <a:srgbClr val="0064E2"/>
                  </a:outerShdw>
                </a:effectLst>
                <a:ea typeface="ＭＳ Ｐゴシック" charset="-128"/>
                <a:cs typeface="ＭＳ Ｐゴシック" charset="-128"/>
              </a:rPr>
              <a:t>Music</a:t>
            </a:r>
          </a:p>
          <a:p>
            <a:pPr marL="742950" indent="-742950" eaLnBrk="1" hangingPunct="1">
              <a:lnSpc>
                <a:spcPct val="90000"/>
              </a:lnSpc>
              <a:buFont typeface="Arial" charset="0"/>
              <a:buNone/>
            </a:pPr>
            <a:r>
              <a:rPr lang="en-US" sz="2800" dirty="0">
                <a:effectLst>
                  <a:outerShdw blurRad="38100" dist="38100" dir="2700000" algn="tl">
                    <a:srgbClr val="0064E2"/>
                  </a:outerShdw>
                </a:effectLst>
                <a:ea typeface="ＭＳ Ｐゴシック" charset="-128"/>
                <a:cs typeface="ＭＳ Ｐゴシック" charset="-128"/>
              </a:rPr>
              <a:t>	Mariachi		</a:t>
            </a:r>
            <a:r>
              <a:rPr lang="en-US" sz="2800" dirty="0" smtClean="0">
                <a:effectLst>
                  <a:outerShdw blurRad="38100" dist="38100" dir="2700000" algn="tl">
                    <a:srgbClr val="0064E2"/>
                  </a:outerShdw>
                </a:effectLst>
                <a:ea typeface="ＭＳ Ｐゴシック" charset="-128"/>
                <a:cs typeface="ＭＳ Ｐゴシック" charset="-128"/>
              </a:rPr>
              <a:t>	Dixieland</a:t>
            </a:r>
            <a:endParaRPr lang="en-US" sz="2800" dirty="0">
              <a:effectLst>
                <a:outerShdw blurRad="38100" dist="38100" dir="2700000" algn="tl">
                  <a:srgbClr val="0064E2"/>
                </a:outerShdw>
              </a:effectLst>
              <a:ea typeface="ＭＳ Ｐゴシック" charset="-128"/>
              <a:cs typeface="ＭＳ Ｐゴシック" charset="-128"/>
            </a:endParaRPr>
          </a:p>
          <a:p>
            <a:pPr marL="742950" indent="-742950" eaLnBrk="1" hangingPunct="1">
              <a:lnSpc>
                <a:spcPct val="90000"/>
              </a:lnSpc>
              <a:buFont typeface="Arial" charset="0"/>
              <a:buNone/>
            </a:pPr>
            <a:r>
              <a:rPr lang="en-US" sz="2800" dirty="0">
                <a:effectLst>
                  <a:outerShdw blurRad="38100" dist="38100" dir="2700000" algn="tl">
                    <a:srgbClr val="0064E2"/>
                  </a:outerShdw>
                </a:effectLst>
                <a:ea typeface="ＭＳ Ｐゴシック" charset="-128"/>
                <a:cs typeface="ＭＳ Ｐゴシック" charset="-128"/>
              </a:rPr>
              <a:t>	Song Writing	</a:t>
            </a:r>
            <a:r>
              <a:rPr lang="en-US" sz="2800" dirty="0" smtClean="0">
                <a:effectLst>
                  <a:outerShdw blurRad="38100" dist="38100" dir="2700000" algn="tl">
                    <a:srgbClr val="0064E2"/>
                  </a:outerShdw>
                </a:effectLst>
                <a:ea typeface="ＭＳ Ｐゴシック" charset="-128"/>
                <a:cs typeface="ＭＳ Ｐゴシック" charset="-128"/>
              </a:rPr>
              <a:t>		</a:t>
            </a:r>
            <a:r>
              <a:rPr lang="en-US" sz="2800" dirty="0" err="1" smtClean="0">
                <a:effectLst>
                  <a:outerShdw blurRad="38100" dist="38100" dir="2700000" algn="tl">
                    <a:srgbClr val="0064E2"/>
                  </a:outerShdw>
                </a:effectLst>
                <a:ea typeface="ＭＳ Ｐゴシック" charset="-128"/>
                <a:cs typeface="ＭＳ Ｐゴシック" charset="-128"/>
              </a:rPr>
              <a:t>Ukelele</a:t>
            </a:r>
            <a:r>
              <a:rPr lang="en-US" sz="2800" dirty="0" smtClean="0">
                <a:effectLst>
                  <a:outerShdw blurRad="38100" dist="38100" dir="2700000" algn="tl">
                    <a:srgbClr val="0064E2"/>
                  </a:outerShdw>
                </a:effectLst>
                <a:ea typeface="ＭＳ Ｐゴシック" charset="-128"/>
                <a:cs typeface="ＭＳ Ｐゴシック" charset="-128"/>
              </a:rPr>
              <a:t> Ensembles</a:t>
            </a:r>
            <a:r>
              <a:rPr lang="en-US" sz="2800" dirty="0">
                <a:effectLst>
                  <a:outerShdw blurRad="38100" dist="38100" dir="2700000" algn="tl">
                    <a:srgbClr val="0064E2"/>
                  </a:outerShdw>
                </a:effectLst>
                <a:ea typeface="ＭＳ Ｐゴシック" charset="-128"/>
                <a:cs typeface="ＭＳ Ｐゴシック" charset="-128"/>
              </a:rPr>
              <a:t>???</a:t>
            </a:r>
          </a:p>
          <a:p>
            <a:pPr marL="742950" indent="-742950" eaLnBrk="1" hangingPunct="1">
              <a:lnSpc>
                <a:spcPct val="90000"/>
              </a:lnSpc>
              <a:buFont typeface="Arial" charset="0"/>
              <a:buNone/>
            </a:pPr>
            <a:r>
              <a:rPr lang="en-US" sz="2800" dirty="0">
                <a:effectLst>
                  <a:outerShdw blurRad="38100" dist="38100" dir="2700000" algn="tl">
                    <a:srgbClr val="0064E2"/>
                  </a:outerShdw>
                </a:effectLst>
                <a:ea typeface="ＭＳ Ｐゴシック" charset="-128"/>
                <a:cs typeface="ＭＳ Ｐゴシック" charset="-128"/>
              </a:rPr>
              <a:t>			</a:t>
            </a:r>
          </a:p>
        </p:txBody>
      </p:sp>
      <p:sp>
        <p:nvSpPr>
          <p:cNvPr id="5" name="Date Placeholder 3"/>
          <p:cNvSpPr>
            <a:spLocks noGrp="1"/>
          </p:cNvSpPr>
          <p:nvPr>
            <p:ph type="dt" sz="quarter" idx="10"/>
          </p:nvPr>
        </p:nvSpPr>
        <p:spPr/>
        <p:txBody>
          <a:bodyPr/>
          <a:lstStyle/>
          <a:p>
            <a:pPr>
              <a:defRPr/>
            </a:pPr>
            <a:endParaRPr lang="en-US"/>
          </a:p>
        </p:txBody>
      </p:sp>
      <p:sp>
        <p:nvSpPr>
          <p:cNvPr id="6" name="Footer Placeholder 4"/>
          <p:cNvSpPr>
            <a:spLocks noGrp="1"/>
          </p:cNvSpPr>
          <p:nvPr>
            <p:ph type="ftr" sz="quarter" idx="11"/>
          </p:nvPr>
        </p:nvSpPr>
        <p:spPr/>
        <p:txBody>
          <a:bodyPr/>
          <a:lstStyle/>
          <a:p>
            <a:pPr>
              <a:defRPr/>
            </a:pPr>
            <a:r>
              <a:rPr lang="en-US" smtClean="0"/>
              <a:t>musiceducationconsultants.net/KMEA2013</a:t>
            </a:r>
            <a:endParaRPr lang="en-US"/>
          </a:p>
        </p:txBody>
      </p:sp>
      <p:sp>
        <p:nvSpPr>
          <p:cNvPr id="7" name="Slide Number Placeholder 5"/>
          <p:cNvSpPr>
            <a:spLocks noGrp="1"/>
          </p:cNvSpPr>
          <p:nvPr>
            <p:ph type="sldNum" sz="quarter" idx="12"/>
          </p:nvPr>
        </p:nvSpPr>
        <p:spPr/>
        <p:txBody>
          <a:bodyPr/>
          <a:lstStyle/>
          <a:p>
            <a:pPr>
              <a:defRPr/>
            </a:pPr>
            <a:fld id="{86C4A41F-B45D-654E-8C00-95FE0A978AF7}" type="slidenum">
              <a:rPr lang="en-US"/>
              <a:pPr>
                <a:defRPr/>
              </a:pPr>
              <a:t>19</a:t>
            </a:fld>
            <a:endParaRPr lang="en-US"/>
          </a:p>
        </p:txBody>
      </p:sp>
      <p:sp>
        <p:nvSpPr>
          <p:cNvPr id="51207" name="Rectangle 4"/>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US" dirty="0"/>
          </a:p>
        </p:txBody>
      </p:sp>
      <p:sp>
        <p:nvSpPr>
          <p:cNvPr id="3" name="Content Placeholder 2"/>
          <p:cNvSpPr>
            <a:spLocks noGrp="1"/>
          </p:cNvSpPr>
          <p:nvPr>
            <p:ph idx="1"/>
          </p:nvPr>
        </p:nvSpPr>
        <p:spPr>
          <a:xfrm>
            <a:off x="533400" y="914400"/>
            <a:ext cx="8229600" cy="3962400"/>
          </a:xfrm>
        </p:spPr>
        <p:txBody>
          <a:bodyPr numCol="1">
            <a:prstTxWarp prst="textStop">
              <a:avLst/>
            </a:prstTxWarp>
          </a:bodyPr>
          <a:lstStyle/>
          <a:p>
            <a:pPr>
              <a:buFont typeface="Wingdings" pitchFamily="-107" charset="2"/>
              <a:buNone/>
              <a:defRPr/>
            </a:pPr>
            <a:r>
              <a:rPr lang="en-US" sz="9600" dirty="0" smtClean="0">
                <a:solidFill>
                  <a:srgbClr val="FFFF66"/>
                </a:solidFill>
              </a:rPr>
              <a:t>The What</a:t>
            </a:r>
            <a:endParaRPr lang="en-US" sz="9600" dirty="0">
              <a:solidFill>
                <a:srgbClr val="FFFF66"/>
              </a:solidFill>
            </a:endParaRPr>
          </a:p>
        </p:txBody>
      </p:sp>
      <p:sp>
        <p:nvSpPr>
          <p:cNvPr id="4" name="Date Placeholder 3"/>
          <p:cNvSpPr>
            <a:spLocks noGrp="1"/>
          </p:cNvSpPr>
          <p:nvPr>
            <p:ph type="dt" sz="quarter"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r>
              <a:rPr lang="en-US" smtClean="0"/>
              <a:t>musiceducationconsultants.net/KMEA2013</a:t>
            </a:r>
            <a:endParaRPr lang="en-US"/>
          </a:p>
        </p:txBody>
      </p:sp>
      <p:sp>
        <p:nvSpPr>
          <p:cNvPr id="6" name="Slide Number Placeholder 5"/>
          <p:cNvSpPr>
            <a:spLocks noGrp="1"/>
          </p:cNvSpPr>
          <p:nvPr>
            <p:ph type="sldNum" sz="quarter" idx="12"/>
          </p:nvPr>
        </p:nvSpPr>
        <p:spPr/>
        <p:txBody>
          <a:bodyPr/>
          <a:lstStyle/>
          <a:p>
            <a:pPr>
              <a:defRPr/>
            </a:pPr>
            <a:fld id="{E3142316-B6E7-1047-80AC-4C8A7C5200C9}" type="slidenum">
              <a:rPr lang="en-US" smtClean="0"/>
              <a:pPr>
                <a:defRPr/>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992" name="Rectangle 8"/>
          <p:cNvSpPr>
            <a:spLocks noGrp="1" noChangeArrowheads="1"/>
          </p:cNvSpPr>
          <p:nvPr>
            <p:ph type="title"/>
          </p:nvPr>
        </p:nvSpPr>
        <p:spPr>
          <a:xfrm>
            <a:off x="0" y="533400"/>
            <a:ext cx="8991600" cy="685800"/>
          </a:xfrm>
        </p:spPr>
        <p:txBody>
          <a:bodyPr wrap="square" numCol="1" anchorCtr="0" compatLnSpc="1">
            <a:prstTxWarp prst="textNoShape">
              <a:avLst/>
            </a:prstTxWarp>
            <a:normAutofit fontScale="90000"/>
          </a:bodyPr>
          <a:lstStyle/>
          <a:p>
            <a:pPr eaLnBrk="1" hangingPunct="1">
              <a:defRPr/>
            </a:pPr>
            <a:r>
              <a:rPr lang="en-US" sz="4000">
                <a:effectLst>
                  <a:outerShdw blurRad="38100" dist="38100" dir="2700000" algn="tl">
                    <a:srgbClr val="0064E2"/>
                  </a:outerShdw>
                </a:effectLst>
              </a:rPr>
              <a:t>Langley HS Ukelele Ensemble </a:t>
            </a:r>
            <a:br>
              <a:rPr lang="en-US" sz="4000">
                <a:effectLst>
                  <a:outerShdw blurRad="38100" dist="38100" dir="2700000" algn="tl">
                    <a:srgbClr val="0064E2"/>
                  </a:outerShdw>
                </a:effectLst>
              </a:rPr>
            </a:br>
            <a:r>
              <a:rPr lang="en-US" sz="4000">
                <a:effectLst>
                  <a:outerShdw blurRad="38100" dist="38100" dir="2700000" algn="tl">
                    <a:srgbClr val="0064E2"/>
                  </a:outerShdw>
                </a:effectLst>
              </a:rPr>
              <a:t>from B.C. Canada</a:t>
            </a:r>
            <a:r>
              <a:rPr lang="en-US" sz="2900">
                <a:effectLst>
                  <a:outerShdw blurRad="38100" dist="38100" dir="2700000" algn="tl">
                    <a:srgbClr val="0064E2"/>
                  </a:outerShdw>
                </a:effectLst>
              </a:rPr>
              <a:t/>
            </a:r>
            <a:br>
              <a:rPr lang="en-US" sz="2900">
                <a:effectLst>
                  <a:outerShdw blurRad="38100" dist="38100" dir="2700000" algn="tl">
                    <a:srgbClr val="0064E2"/>
                  </a:outerShdw>
                </a:effectLst>
              </a:rPr>
            </a:br>
            <a:endParaRPr lang="en-US" sz="3600">
              <a:effectLst>
                <a:outerShdw blurRad="38100" dist="38100" dir="2700000" algn="tl">
                  <a:srgbClr val="0064E2"/>
                </a:outerShdw>
              </a:effectLst>
            </a:endParaRPr>
          </a:p>
        </p:txBody>
      </p:sp>
      <p:sp>
        <p:nvSpPr>
          <p:cNvPr id="41987" name="Rectangle 3"/>
          <p:cNvSpPr>
            <a:spLocks noGrp="1" noChangeArrowheads="1"/>
          </p:cNvSpPr>
          <p:nvPr>
            <p:ph idx="1"/>
          </p:nvPr>
        </p:nvSpPr>
        <p:spPr>
          <a:xfrm>
            <a:off x="152400" y="990600"/>
            <a:ext cx="8991600" cy="4724400"/>
          </a:xfrm>
        </p:spPr>
        <p:txBody>
          <a:bodyPr/>
          <a:lstStyle/>
          <a:p>
            <a:pPr marL="609600" indent="-609600" algn="ctr" eaLnBrk="1" fontAlgn="auto" hangingPunct="1">
              <a:lnSpc>
                <a:spcPct val="90000"/>
              </a:lnSpc>
              <a:spcAft>
                <a:spcPts val="0"/>
              </a:spcAft>
              <a:buFont typeface="Arial" pitchFamily="-107" charset="0"/>
              <a:buNone/>
              <a:defRPr/>
            </a:pPr>
            <a:endParaRPr lang="en-US" sz="3600" dirty="0">
              <a:ea typeface="+mn-ea"/>
              <a:cs typeface="+mn-cs"/>
            </a:endParaRPr>
          </a:p>
          <a:p>
            <a:pPr marL="609600" indent="-609600" algn="ctr" eaLnBrk="1" fontAlgn="auto" hangingPunct="1">
              <a:spcAft>
                <a:spcPts val="0"/>
              </a:spcAft>
              <a:buFont typeface="Wingdings" pitchFamily="-107" charset="2"/>
              <a:buNone/>
              <a:defRPr/>
            </a:pPr>
            <a:endParaRPr lang="en-US" sz="2800" dirty="0">
              <a:ea typeface="+mn-ea"/>
              <a:cs typeface="+mn-cs"/>
            </a:endParaRPr>
          </a:p>
          <a:p>
            <a:pPr marL="609600" indent="-609600" algn="ctr" eaLnBrk="1" fontAlgn="auto" hangingPunct="1">
              <a:spcAft>
                <a:spcPts val="0"/>
              </a:spcAft>
              <a:buFont typeface="Wingdings" pitchFamily="-107" charset="2"/>
              <a:buNone/>
              <a:defRPr/>
            </a:pPr>
            <a:r>
              <a:rPr lang="en-US" sz="1600" dirty="0">
                <a:ea typeface="+mn-ea"/>
                <a:cs typeface="+mn-cs"/>
              </a:rPr>
              <a:t>	</a:t>
            </a:r>
          </a:p>
        </p:txBody>
      </p:sp>
      <p:sp>
        <p:nvSpPr>
          <p:cNvPr id="9" name="Date Placeholder 3"/>
          <p:cNvSpPr>
            <a:spLocks noGrp="1"/>
          </p:cNvSpPr>
          <p:nvPr>
            <p:ph type="dt" sz="quarter" idx="10"/>
          </p:nvPr>
        </p:nvSpPr>
        <p:spPr/>
        <p:txBody>
          <a:bodyPr/>
          <a:lstStyle/>
          <a:p>
            <a:pPr>
              <a:defRPr/>
            </a:pPr>
            <a:endParaRPr lang="en-US"/>
          </a:p>
        </p:txBody>
      </p:sp>
      <p:sp>
        <p:nvSpPr>
          <p:cNvPr id="10" name="Footer Placeholder 4"/>
          <p:cNvSpPr>
            <a:spLocks noGrp="1"/>
          </p:cNvSpPr>
          <p:nvPr>
            <p:ph type="ftr" sz="quarter" idx="11"/>
          </p:nvPr>
        </p:nvSpPr>
        <p:spPr/>
        <p:txBody>
          <a:bodyPr/>
          <a:lstStyle/>
          <a:p>
            <a:pPr>
              <a:defRPr/>
            </a:pPr>
            <a:r>
              <a:rPr lang="en-US" smtClean="0"/>
              <a:t>musiceducationconsultants.net/KMEA2013</a:t>
            </a:r>
            <a:endParaRPr lang="en-US"/>
          </a:p>
        </p:txBody>
      </p:sp>
      <p:sp>
        <p:nvSpPr>
          <p:cNvPr id="11" name="Slide Number Placeholder 5"/>
          <p:cNvSpPr>
            <a:spLocks noGrp="1"/>
          </p:cNvSpPr>
          <p:nvPr>
            <p:ph type="sldNum" sz="quarter" idx="12"/>
          </p:nvPr>
        </p:nvSpPr>
        <p:spPr/>
        <p:txBody>
          <a:bodyPr/>
          <a:lstStyle/>
          <a:p>
            <a:pPr>
              <a:defRPr/>
            </a:pPr>
            <a:fld id="{8C483A9D-4500-0045-ADAF-28FB8002C6FA}" type="slidenum">
              <a:rPr lang="en-US"/>
              <a:pPr>
                <a:defRPr/>
              </a:pPr>
              <a:t>20</a:t>
            </a:fld>
            <a:endParaRPr lang="en-US"/>
          </a:p>
        </p:txBody>
      </p:sp>
      <p:sp>
        <p:nvSpPr>
          <p:cNvPr id="53255" name="Rectangle 4"/>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p>
        </p:txBody>
      </p:sp>
      <p:sp>
        <p:nvSpPr>
          <p:cNvPr id="53256" name="Rectangle 5"/>
          <p:cNvSpPr>
            <a:spLocks noChangeArrowheads="1"/>
          </p:cNvSpPr>
          <p:nvPr/>
        </p:nvSpPr>
        <p:spPr bwMode="auto">
          <a:xfrm>
            <a:off x="838200" y="4572000"/>
            <a:ext cx="184150" cy="457200"/>
          </a:xfrm>
          <a:prstGeom prst="rect">
            <a:avLst/>
          </a:prstGeom>
          <a:noFill/>
          <a:ln w="9525">
            <a:noFill/>
            <a:miter lim="800000"/>
            <a:headEnd/>
            <a:tailEnd/>
          </a:ln>
        </p:spPr>
        <p:txBody>
          <a:bodyPr wrap="none">
            <a:prstTxWarp prst="textNoShape">
              <a:avLst/>
            </a:prstTxWarp>
            <a:spAutoFit/>
          </a:bodyPr>
          <a:lstStyle/>
          <a:p>
            <a:endParaRPr lang="en-US"/>
          </a:p>
        </p:txBody>
      </p:sp>
      <p:pic>
        <p:nvPicPr>
          <p:cNvPr id="53257" name="Picture 11" descr="Uke Ensemble"/>
          <p:cNvPicPr>
            <a:picLocks noChangeAspect="1" noChangeArrowheads="1"/>
          </p:cNvPicPr>
          <p:nvPr/>
        </p:nvPicPr>
        <p:blipFill>
          <a:blip r:embed="rId3"/>
          <a:srcRect/>
          <a:stretch>
            <a:fillRect/>
          </a:stretch>
        </p:blipFill>
        <p:spPr bwMode="auto">
          <a:xfrm>
            <a:off x="1219200" y="1219200"/>
            <a:ext cx="6705600" cy="51006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992" name="Rectangle 8"/>
          <p:cNvSpPr>
            <a:spLocks noGrp="1" noChangeArrowheads="1"/>
          </p:cNvSpPr>
          <p:nvPr>
            <p:ph type="title"/>
          </p:nvPr>
        </p:nvSpPr>
        <p:spPr>
          <a:xfrm>
            <a:off x="0" y="533400"/>
            <a:ext cx="9144000" cy="685800"/>
          </a:xfrm>
        </p:spPr>
        <p:txBody>
          <a:bodyPr wrap="square" numCol="1" anchorCtr="0" compatLnSpc="1">
            <a:prstTxWarp prst="textNoShape">
              <a:avLst/>
            </a:prstTxWarp>
            <a:normAutofit fontScale="90000"/>
          </a:bodyPr>
          <a:lstStyle/>
          <a:p>
            <a:pPr eaLnBrk="1" hangingPunct="1">
              <a:defRPr/>
            </a:pPr>
            <a:r>
              <a:rPr lang="en-US" sz="3600">
                <a:effectLst>
                  <a:outerShdw blurRad="38100" dist="38100" dir="2700000" algn="tl">
                    <a:srgbClr val="0064E2"/>
                  </a:outerShdw>
                </a:effectLst>
              </a:rPr>
              <a:t>Langley HS Ukelele Ensemble </a:t>
            </a:r>
            <a:br>
              <a:rPr lang="en-US" sz="3600">
                <a:effectLst>
                  <a:outerShdw blurRad="38100" dist="38100" dir="2700000" algn="tl">
                    <a:srgbClr val="0064E2"/>
                  </a:outerShdw>
                </a:effectLst>
              </a:rPr>
            </a:br>
            <a:r>
              <a:rPr lang="en-US" sz="2600">
                <a:effectLst>
                  <a:outerShdw blurRad="38100" dist="38100" dir="2700000" algn="tl">
                    <a:srgbClr val="0064E2"/>
                  </a:outerShdw>
                </a:effectLst>
              </a:rPr>
              <a:t/>
            </a:r>
            <a:br>
              <a:rPr lang="en-US" sz="2600">
                <a:effectLst>
                  <a:outerShdw blurRad="38100" dist="38100" dir="2700000" algn="tl">
                    <a:srgbClr val="0064E2"/>
                  </a:outerShdw>
                </a:effectLst>
              </a:rPr>
            </a:br>
            <a:endParaRPr lang="en-US" sz="3200">
              <a:effectLst>
                <a:outerShdw blurRad="38100" dist="38100" dir="2700000" algn="tl">
                  <a:srgbClr val="0064E2"/>
                </a:outerShdw>
              </a:effectLst>
            </a:endParaRPr>
          </a:p>
        </p:txBody>
      </p:sp>
      <p:sp>
        <p:nvSpPr>
          <p:cNvPr id="41987" name="Rectangle 3"/>
          <p:cNvSpPr>
            <a:spLocks noGrp="1" noChangeArrowheads="1"/>
          </p:cNvSpPr>
          <p:nvPr>
            <p:ph idx="1"/>
          </p:nvPr>
        </p:nvSpPr>
        <p:spPr>
          <a:xfrm>
            <a:off x="152400" y="990600"/>
            <a:ext cx="8991600" cy="4724400"/>
          </a:xfrm>
        </p:spPr>
        <p:txBody>
          <a:bodyPr/>
          <a:lstStyle/>
          <a:p>
            <a:pPr marL="609600" indent="-609600" algn="ctr" eaLnBrk="1" fontAlgn="auto" hangingPunct="1">
              <a:lnSpc>
                <a:spcPct val="90000"/>
              </a:lnSpc>
              <a:spcAft>
                <a:spcPts val="0"/>
              </a:spcAft>
              <a:buFont typeface="Arial" pitchFamily="-107" charset="0"/>
              <a:buNone/>
              <a:defRPr/>
            </a:pPr>
            <a:endParaRPr lang="en-US" sz="3600" dirty="0">
              <a:ea typeface="+mn-ea"/>
              <a:cs typeface="+mn-cs"/>
            </a:endParaRPr>
          </a:p>
          <a:p>
            <a:pPr marL="609600" indent="-609600" algn="ctr" eaLnBrk="1" fontAlgn="auto" hangingPunct="1">
              <a:spcAft>
                <a:spcPts val="0"/>
              </a:spcAft>
              <a:buFont typeface="Wingdings" pitchFamily="-107" charset="2"/>
              <a:buNone/>
              <a:defRPr/>
            </a:pPr>
            <a:endParaRPr lang="en-US" sz="2800" dirty="0">
              <a:ea typeface="+mn-ea"/>
              <a:cs typeface="+mn-cs"/>
            </a:endParaRPr>
          </a:p>
          <a:p>
            <a:pPr marL="609600" indent="-609600" algn="ctr" eaLnBrk="1" fontAlgn="auto" hangingPunct="1">
              <a:spcAft>
                <a:spcPts val="0"/>
              </a:spcAft>
              <a:buFont typeface="Wingdings" pitchFamily="-107" charset="2"/>
              <a:buNone/>
              <a:defRPr/>
            </a:pPr>
            <a:r>
              <a:rPr lang="en-US" sz="1600" dirty="0">
                <a:ea typeface="+mn-ea"/>
                <a:cs typeface="+mn-cs"/>
              </a:rPr>
              <a:t>	</a:t>
            </a:r>
          </a:p>
        </p:txBody>
      </p:sp>
      <p:sp>
        <p:nvSpPr>
          <p:cNvPr id="9" name="Date Placeholder 3"/>
          <p:cNvSpPr>
            <a:spLocks noGrp="1"/>
          </p:cNvSpPr>
          <p:nvPr>
            <p:ph type="dt" sz="quarter" idx="10"/>
          </p:nvPr>
        </p:nvSpPr>
        <p:spPr/>
        <p:txBody>
          <a:bodyPr/>
          <a:lstStyle/>
          <a:p>
            <a:pPr>
              <a:defRPr/>
            </a:pPr>
            <a:endParaRPr lang="en-US"/>
          </a:p>
        </p:txBody>
      </p:sp>
      <p:sp>
        <p:nvSpPr>
          <p:cNvPr id="10" name="Footer Placeholder 4"/>
          <p:cNvSpPr>
            <a:spLocks noGrp="1"/>
          </p:cNvSpPr>
          <p:nvPr>
            <p:ph type="ftr" sz="quarter" idx="11"/>
          </p:nvPr>
        </p:nvSpPr>
        <p:spPr/>
        <p:txBody>
          <a:bodyPr/>
          <a:lstStyle/>
          <a:p>
            <a:pPr>
              <a:defRPr/>
            </a:pPr>
            <a:r>
              <a:rPr lang="en-US" smtClean="0"/>
              <a:t>musiceducationconsultants.net/KMEA2013</a:t>
            </a:r>
            <a:endParaRPr lang="en-US"/>
          </a:p>
        </p:txBody>
      </p:sp>
      <p:sp>
        <p:nvSpPr>
          <p:cNvPr id="11" name="Slide Number Placeholder 5"/>
          <p:cNvSpPr>
            <a:spLocks noGrp="1"/>
          </p:cNvSpPr>
          <p:nvPr>
            <p:ph type="sldNum" sz="quarter" idx="12"/>
          </p:nvPr>
        </p:nvSpPr>
        <p:spPr/>
        <p:txBody>
          <a:bodyPr/>
          <a:lstStyle/>
          <a:p>
            <a:pPr>
              <a:defRPr/>
            </a:pPr>
            <a:fld id="{D3B696B0-C20B-3249-A7F1-FFE02034C5AE}" type="slidenum">
              <a:rPr lang="en-US"/>
              <a:pPr>
                <a:defRPr/>
              </a:pPr>
              <a:t>21</a:t>
            </a:fld>
            <a:endParaRPr lang="en-US"/>
          </a:p>
        </p:txBody>
      </p:sp>
      <p:sp>
        <p:nvSpPr>
          <p:cNvPr id="55303" name="Rectangle 4"/>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p>
        </p:txBody>
      </p:sp>
      <p:sp>
        <p:nvSpPr>
          <p:cNvPr id="55304" name="Rectangle 5"/>
          <p:cNvSpPr>
            <a:spLocks noChangeArrowheads="1"/>
          </p:cNvSpPr>
          <p:nvPr/>
        </p:nvSpPr>
        <p:spPr bwMode="auto">
          <a:xfrm>
            <a:off x="838200" y="4572000"/>
            <a:ext cx="184150" cy="457200"/>
          </a:xfrm>
          <a:prstGeom prst="rect">
            <a:avLst/>
          </a:prstGeom>
          <a:noFill/>
          <a:ln w="9525">
            <a:noFill/>
            <a:miter lim="800000"/>
            <a:headEnd/>
            <a:tailEnd/>
          </a:ln>
        </p:spPr>
        <p:txBody>
          <a:bodyPr wrap="none">
            <a:prstTxWarp prst="textNoShape">
              <a:avLst/>
            </a:prstTxWarp>
            <a:spAutoFit/>
          </a:bodyPr>
          <a:lstStyle/>
          <a:p>
            <a:endParaRPr lang="en-US"/>
          </a:p>
        </p:txBody>
      </p:sp>
      <p:sp>
        <p:nvSpPr>
          <p:cNvPr id="55306" name="TextBox 12"/>
          <p:cNvSpPr txBox="1">
            <a:spLocks noChangeArrowheads="1"/>
          </p:cNvSpPr>
          <p:nvPr/>
        </p:nvSpPr>
        <p:spPr bwMode="auto">
          <a:xfrm>
            <a:off x="4648200" y="6400800"/>
            <a:ext cx="4495800" cy="669925"/>
          </a:xfrm>
          <a:prstGeom prst="rect">
            <a:avLst/>
          </a:prstGeom>
          <a:noFill/>
          <a:ln w="9525">
            <a:noFill/>
            <a:miter lim="800000"/>
            <a:headEnd/>
            <a:tailEnd/>
          </a:ln>
        </p:spPr>
        <p:txBody>
          <a:bodyPr>
            <a:prstTxWarp prst="textNoShape">
              <a:avLst/>
            </a:prstTxWarp>
            <a:spAutoFit/>
          </a:bodyPr>
          <a:lstStyle/>
          <a:p>
            <a:pPr algn="ctr"/>
            <a:r>
              <a:rPr lang="en-US" sz="1400">
                <a:solidFill>
                  <a:srgbClr val="FFFF66"/>
                </a:solidFill>
              </a:rPr>
              <a:t>http://www.youtube.com/watch?v=IHRY1snb4l4</a:t>
            </a:r>
          </a:p>
          <a:p>
            <a:endParaRPr lang="en-US"/>
          </a:p>
        </p:txBody>
      </p:sp>
      <p:pic>
        <p:nvPicPr>
          <p:cNvPr id="12" name="2 Ukelele Drop Baby Drop.mp4">
            <a:hlinkClick r:id="" action="ppaction://media"/>
          </p:cNvPr>
          <p:cNvPicPr/>
          <p:nvPr>
            <a:videoFile r:link="rId1"/>
          </p:nvPr>
        </p:nvPicPr>
        <p:blipFill>
          <a:blip r:embed="rId4"/>
          <a:stretch>
            <a:fillRect/>
          </a:stretch>
        </p:blipFill>
        <p:spPr>
          <a:xfrm>
            <a:off x="1143000" y="952500"/>
            <a:ext cx="6553200" cy="49149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2"/>
                                        </p:tgtEl>
                                      </p:cBhvr>
                                    </p:cmd>
                                  </p:childTnLst>
                                </p:cTn>
                              </p:par>
                            </p:childTnLst>
                          </p:cTn>
                        </p:par>
                      </p:childTnLst>
                    </p:cTn>
                  </p:par>
                </p:childTnLst>
              </p:cTn>
              <p:nextCondLst>
                <p:cond evt="onClick" delay="0">
                  <p:tgtEl>
                    <p:spTgt spid="12"/>
                  </p:tgtEl>
                </p:cond>
              </p:nextCondLst>
            </p:seq>
            <p:video>
              <p:cMediaNode>
                <p:cTn id="7" fill="hold" display="0">
                  <p:stCondLst>
                    <p:cond delay="indefinite"/>
                  </p:stCondLst>
                  <p:endCondLst>
                    <p:cond evt="onNext" delay="0">
                      <p:tgtEl>
                        <p:sldTgt/>
                      </p:tgtEl>
                    </p:cond>
                    <p:cond evt="onPrev" delay="0">
                      <p:tgtEl>
                        <p:sldTgt/>
                      </p:tgtEl>
                    </p:cond>
                  </p:endCondLst>
                </p:cTn>
                <p:tgtEl>
                  <p:spTgt spid="12"/>
                </p:tgtEl>
              </p:cMediaNode>
            </p:video>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992" name="Rectangle 8"/>
          <p:cNvSpPr>
            <a:spLocks noGrp="1" noChangeArrowheads="1"/>
          </p:cNvSpPr>
          <p:nvPr>
            <p:ph type="title"/>
          </p:nvPr>
        </p:nvSpPr>
        <p:spPr>
          <a:xfrm>
            <a:off x="0" y="533400"/>
            <a:ext cx="8991600" cy="685800"/>
          </a:xfrm>
        </p:spPr>
        <p:txBody>
          <a:bodyPr wrap="square" numCol="1" anchorCtr="0" compatLnSpc="1">
            <a:prstTxWarp prst="textNoShape">
              <a:avLst/>
            </a:prstTxWarp>
            <a:normAutofit fontScale="90000"/>
          </a:bodyPr>
          <a:lstStyle/>
          <a:p>
            <a:pPr eaLnBrk="1" hangingPunct="1">
              <a:defRPr/>
            </a:pPr>
            <a:r>
              <a:rPr lang="en-US" sz="3600">
                <a:effectLst>
                  <a:outerShdw blurRad="38100" dist="38100" dir="2700000" algn="tl">
                    <a:srgbClr val="0064E2"/>
                  </a:outerShdw>
                </a:effectLst>
              </a:rPr>
              <a:t>Langley HS Ukelele Ensemble </a:t>
            </a:r>
            <a:br>
              <a:rPr lang="en-US" sz="3600">
                <a:effectLst>
                  <a:outerShdw blurRad="38100" dist="38100" dir="2700000" algn="tl">
                    <a:srgbClr val="0064E2"/>
                  </a:outerShdw>
                </a:effectLst>
              </a:rPr>
            </a:br>
            <a:r>
              <a:rPr lang="en-US" sz="2600">
                <a:effectLst>
                  <a:outerShdw blurRad="38100" dist="38100" dir="2700000" algn="tl">
                    <a:srgbClr val="0064E2"/>
                  </a:outerShdw>
                </a:effectLst>
              </a:rPr>
              <a:t/>
            </a:r>
            <a:br>
              <a:rPr lang="en-US" sz="2600">
                <a:effectLst>
                  <a:outerShdw blurRad="38100" dist="38100" dir="2700000" algn="tl">
                    <a:srgbClr val="0064E2"/>
                  </a:outerShdw>
                </a:effectLst>
              </a:rPr>
            </a:br>
            <a:endParaRPr lang="en-US" sz="3200">
              <a:effectLst>
                <a:outerShdw blurRad="38100" dist="38100" dir="2700000" algn="tl">
                  <a:srgbClr val="0064E2"/>
                </a:outerShdw>
              </a:effectLst>
            </a:endParaRPr>
          </a:p>
        </p:txBody>
      </p:sp>
      <p:sp>
        <p:nvSpPr>
          <p:cNvPr id="41987" name="Rectangle 3"/>
          <p:cNvSpPr>
            <a:spLocks noGrp="1" noChangeArrowheads="1"/>
          </p:cNvSpPr>
          <p:nvPr>
            <p:ph idx="1"/>
          </p:nvPr>
        </p:nvSpPr>
        <p:spPr>
          <a:xfrm>
            <a:off x="152400" y="990600"/>
            <a:ext cx="8991600" cy="4724400"/>
          </a:xfrm>
        </p:spPr>
        <p:txBody>
          <a:bodyPr/>
          <a:lstStyle/>
          <a:p>
            <a:pPr marL="609600" indent="-609600" algn="ctr" eaLnBrk="1" fontAlgn="auto" hangingPunct="1">
              <a:lnSpc>
                <a:spcPct val="90000"/>
              </a:lnSpc>
              <a:spcAft>
                <a:spcPts val="0"/>
              </a:spcAft>
              <a:buFont typeface="Arial" pitchFamily="-107" charset="0"/>
              <a:buNone/>
              <a:defRPr/>
            </a:pPr>
            <a:endParaRPr lang="en-US" sz="3600" dirty="0">
              <a:ea typeface="+mn-ea"/>
              <a:cs typeface="+mn-cs"/>
            </a:endParaRPr>
          </a:p>
          <a:p>
            <a:pPr marL="609600" indent="-609600" algn="ctr" eaLnBrk="1" fontAlgn="auto" hangingPunct="1">
              <a:spcAft>
                <a:spcPts val="0"/>
              </a:spcAft>
              <a:buFont typeface="Wingdings" pitchFamily="-107" charset="2"/>
              <a:buNone/>
              <a:defRPr/>
            </a:pPr>
            <a:endParaRPr lang="en-US" sz="2800" dirty="0">
              <a:ea typeface="+mn-ea"/>
              <a:cs typeface="+mn-cs"/>
            </a:endParaRPr>
          </a:p>
          <a:p>
            <a:pPr marL="609600" indent="-609600" algn="ctr" eaLnBrk="1" fontAlgn="auto" hangingPunct="1">
              <a:spcAft>
                <a:spcPts val="0"/>
              </a:spcAft>
              <a:buFont typeface="Wingdings" pitchFamily="-107" charset="2"/>
              <a:buNone/>
              <a:defRPr/>
            </a:pPr>
            <a:r>
              <a:rPr lang="en-US" sz="1600" dirty="0">
                <a:ea typeface="+mn-ea"/>
                <a:cs typeface="+mn-cs"/>
              </a:rPr>
              <a:t>	</a:t>
            </a:r>
          </a:p>
        </p:txBody>
      </p:sp>
      <p:sp>
        <p:nvSpPr>
          <p:cNvPr id="9" name="Date Placeholder 3"/>
          <p:cNvSpPr>
            <a:spLocks noGrp="1"/>
          </p:cNvSpPr>
          <p:nvPr>
            <p:ph type="dt" sz="quarter" idx="10"/>
          </p:nvPr>
        </p:nvSpPr>
        <p:spPr/>
        <p:txBody>
          <a:bodyPr/>
          <a:lstStyle/>
          <a:p>
            <a:pPr>
              <a:defRPr/>
            </a:pPr>
            <a:endParaRPr lang="en-US"/>
          </a:p>
        </p:txBody>
      </p:sp>
      <p:sp>
        <p:nvSpPr>
          <p:cNvPr id="10" name="Footer Placeholder 4"/>
          <p:cNvSpPr>
            <a:spLocks noGrp="1"/>
          </p:cNvSpPr>
          <p:nvPr>
            <p:ph type="ftr" sz="quarter" idx="11"/>
          </p:nvPr>
        </p:nvSpPr>
        <p:spPr/>
        <p:txBody>
          <a:bodyPr/>
          <a:lstStyle/>
          <a:p>
            <a:pPr>
              <a:defRPr/>
            </a:pPr>
            <a:r>
              <a:rPr lang="en-US" smtClean="0"/>
              <a:t>musiceducationconsultants.net/KMEA2013</a:t>
            </a:r>
            <a:endParaRPr lang="en-US"/>
          </a:p>
        </p:txBody>
      </p:sp>
      <p:sp>
        <p:nvSpPr>
          <p:cNvPr id="11" name="Slide Number Placeholder 5"/>
          <p:cNvSpPr>
            <a:spLocks noGrp="1"/>
          </p:cNvSpPr>
          <p:nvPr>
            <p:ph type="sldNum" sz="quarter" idx="12"/>
          </p:nvPr>
        </p:nvSpPr>
        <p:spPr/>
        <p:txBody>
          <a:bodyPr/>
          <a:lstStyle/>
          <a:p>
            <a:pPr>
              <a:defRPr/>
            </a:pPr>
            <a:fld id="{DD12BCA5-8CEC-1E4C-9FB0-DA44EE911E25}" type="slidenum">
              <a:rPr lang="en-US"/>
              <a:pPr>
                <a:defRPr/>
              </a:pPr>
              <a:t>22</a:t>
            </a:fld>
            <a:endParaRPr lang="en-US"/>
          </a:p>
        </p:txBody>
      </p:sp>
      <p:sp>
        <p:nvSpPr>
          <p:cNvPr id="57351" name="Rectangle 4"/>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p>
        </p:txBody>
      </p:sp>
      <p:sp>
        <p:nvSpPr>
          <p:cNvPr id="57352" name="Rectangle 5"/>
          <p:cNvSpPr>
            <a:spLocks noChangeArrowheads="1"/>
          </p:cNvSpPr>
          <p:nvPr/>
        </p:nvSpPr>
        <p:spPr bwMode="auto">
          <a:xfrm>
            <a:off x="838200" y="4572000"/>
            <a:ext cx="184150" cy="457200"/>
          </a:xfrm>
          <a:prstGeom prst="rect">
            <a:avLst/>
          </a:prstGeom>
          <a:noFill/>
          <a:ln w="9525">
            <a:noFill/>
            <a:miter lim="800000"/>
            <a:headEnd/>
            <a:tailEnd/>
          </a:ln>
        </p:spPr>
        <p:txBody>
          <a:bodyPr wrap="none">
            <a:prstTxWarp prst="textNoShape">
              <a:avLst/>
            </a:prstTxWarp>
            <a:spAutoFit/>
          </a:bodyPr>
          <a:lstStyle/>
          <a:p>
            <a:endParaRPr lang="en-US"/>
          </a:p>
        </p:txBody>
      </p:sp>
      <p:sp>
        <p:nvSpPr>
          <p:cNvPr id="57353" name="Rectangle 12"/>
          <p:cNvSpPr>
            <a:spLocks noChangeArrowheads="1"/>
          </p:cNvSpPr>
          <p:nvPr/>
        </p:nvSpPr>
        <p:spPr bwMode="auto">
          <a:xfrm>
            <a:off x="4953000" y="6400800"/>
            <a:ext cx="3810000" cy="274638"/>
          </a:xfrm>
          <a:prstGeom prst="rect">
            <a:avLst/>
          </a:prstGeom>
          <a:noFill/>
          <a:ln w="9525">
            <a:noFill/>
            <a:miter lim="800000"/>
            <a:headEnd/>
            <a:tailEnd/>
          </a:ln>
        </p:spPr>
        <p:txBody>
          <a:bodyPr>
            <a:prstTxWarp prst="textNoShape">
              <a:avLst/>
            </a:prstTxWarp>
            <a:spAutoFit/>
          </a:bodyPr>
          <a:lstStyle/>
          <a:p>
            <a:pPr algn="ctr"/>
            <a:r>
              <a:rPr lang="en-US" sz="1200">
                <a:solidFill>
                  <a:srgbClr val="0000FF"/>
                </a:solidFill>
                <a:latin typeface="Tahoma" charset="0"/>
                <a:hlinkClick r:id="rId4"/>
              </a:rPr>
              <a:t>http://www.youtube.com/watch?v=n22iN3yO0G4</a:t>
            </a:r>
            <a:endParaRPr lang="en-US" sz="1200">
              <a:solidFill>
                <a:schemeClr val="tx2"/>
              </a:solidFill>
              <a:latin typeface="Tahoma" charset="0"/>
            </a:endParaRPr>
          </a:p>
        </p:txBody>
      </p:sp>
      <p:pic>
        <p:nvPicPr>
          <p:cNvPr id="12" name="3 Fight of Bumblebee Ukelele.mp4">
            <a:hlinkClick r:id="" action="ppaction://media"/>
          </p:cNvPr>
          <p:cNvPicPr/>
          <p:nvPr>
            <a:videoFile r:link="rId1"/>
          </p:nvPr>
        </p:nvPicPr>
        <p:blipFill>
          <a:blip r:embed="rId5"/>
          <a:stretch>
            <a:fillRect/>
          </a:stretch>
        </p:blipFill>
        <p:spPr>
          <a:xfrm>
            <a:off x="1295400" y="990600"/>
            <a:ext cx="6324600" cy="474345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2"/>
                                        </p:tgtEl>
                                      </p:cBhvr>
                                    </p:cmd>
                                  </p:childTnLst>
                                </p:cTn>
                              </p:par>
                            </p:childTnLst>
                          </p:cTn>
                        </p:par>
                      </p:childTnLst>
                    </p:cTn>
                  </p:par>
                </p:childTnLst>
              </p:cTn>
              <p:nextCondLst>
                <p:cond evt="onClick" delay="0">
                  <p:tgtEl>
                    <p:spTgt spid="12"/>
                  </p:tgtEl>
                </p:cond>
              </p:nextCondLst>
            </p:seq>
            <p:video>
              <p:cMediaNode>
                <p:cTn id="7" fill="hold" display="0">
                  <p:stCondLst>
                    <p:cond delay="indefinite"/>
                  </p:stCondLst>
                  <p:endCondLst>
                    <p:cond evt="onNext" delay="0">
                      <p:tgtEl>
                        <p:sldTgt/>
                      </p:tgtEl>
                    </p:cond>
                    <p:cond evt="onPrev" delay="0">
                      <p:tgtEl>
                        <p:sldTgt/>
                      </p:tgtEl>
                    </p:cond>
                  </p:endCondLst>
                </p:cTn>
                <p:tgtEl>
                  <p:spTgt spid="12"/>
                </p:tgtEl>
              </p:cMediaNode>
            </p:video>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0" y="228600"/>
            <a:ext cx="9144000" cy="1143000"/>
          </a:xfrm>
        </p:spPr>
        <p:txBody>
          <a:bodyPr wrap="square" numCol="1" anchorCtr="0" compatLnSpc="1">
            <a:prstTxWarp prst="textNoShape">
              <a:avLst/>
            </a:prstTxWarp>
            <a:noAutofit/>
          </a:bodyPr>
          <a:lstStyle/>
          <a:p>
            <a:pPr eaLnBrk="1" hangingPunct="1">
              <a:defRPr/>
            </a:pPr>
            <a:r>
              <a:rPr lang="en-US" sz="4000" dirty="0" smtClean="0">
                <a:effectLst>
                  <a:outerShdw blurRad="38100" dist="38100" dir="2700000" algn="tl">
                    <a:srgbClr val="0064E2"/>
                  </a:outerShdw>
                </a:effectLst>
              </a:rPr>
              <a:t>Guitar Orchestra</a:t>
            </a:r>
            <a:endParaRPr lang="en-US" sz="4000" dirty="0">
              <a:solidFill>
                <a:srgbClr val="FFFF00"/>
              </a:solidFill>
              <a:effectLst>
                <a:outerShdw blurRad="38100" dist="38100" dir="2700000" algn="tl">
                  <a:srgbClr val="0064E2"/>
                </a:outerShdw>
              </a:effectLst>
            </a:endParaRPr>
          </a:p>
        </p:txBody>
      </p:sp>
      <p:sp>
        <p:nvSpPr>
          <p:cNvPr id="59396" name="Date Placeholder 3"/>
          <p:cNvSpPr>
            <a:spLocks noGrp="1"/>
          </p:cNvSpPr>
          <p:nvPr>
            <p:ph type="dt" sz="quarter" idx="10"/>
          </p:nvPr>
        </p:nvSpPr>
        <p:spPr bwMode="auto">
          <a:xfrm>
            <a:off x="4876800" y="6356350"/>
            <a:ext cx="4038600" cy="365125"/>
          </a:xfrm>
          <a:noFill/>
          <a:ln>
            <a:miter lim="800000"/>
            <a:headEnd/>
            <a:tailEnd/>
          </a:ln>
        </p:spPr>
        <p:txBody>
          <a:bodyPr wrap="square" numCol="1" anchorCtr="0" compatLnSpc="1">
            <a:prstTxWarp prst="textNoShape">
              <a:avLst/>
            </a:prstTxWarp>
          </a:bodyPr>
          <a:lstStyle/>
          <a:p>
            <a:endParaRPr lang="en-US" smtClean="0">
              <a:solidFill>
                <a:srgbClr val="FFFF66"/>
              </a:solidFill>
              <a:latin typeface="Arial" charset="0"/>
              <a:ea typeface="ＭＳ Ｐゴシック" charset="-128"/>
              <a:cs typeface="ＭＳ Ｐゴシック" charset="-128"/>
            </a:endParaRPr>
          </a:p>
        </p:txBody>
      </p:sp>
      <p:sp>
        <p:nvSpPr>
          <p:cNvPr id="6" name="Footer Placeholder 4"/>
          <p:cNvSpPr>
            <a:spLocks noGrp="1"/>
          </p:cNvSpPr>
          <p:nvPr>
            <p:ph type="ftr" sz="quarter" idx="11"/>
          </p:nvPr>
        </p:nvSpPr>
        <p:spPr/>
        <p:txBody>
          <a:bodyPr/>
          <a:lstStyle/>
          <a:p>
            <a:pPr>
              <a:defRPr/>
            </a:pPr>
            <a:r>
              <a:rPr lang="en-US" smtClean="0"/>
              <a:t>musiceducationconsultants.net/KMEA2013</a:t>
            </a:r>
            <a:endParaRPr lang="en-US"/>
          </a:p>
        </p:txBody>
      </p:sp>
      <p:sp>
        <p:nvSpPr>
          <p:cNvPr id="7" name="Slide Number Placeholder 5"/>
          <p:cNvSpPr>
            <a:spLocks noGrp="1"/>
          </p:cNvSpPr>
          <p:nvPr>
            <p:ph type="sldNum" sz="quarter" idx="12"/>
          </p:nvPr>
        </p:nvSpPr>
        <p:spPr/>
        <p:txBody>
          <a:bodyPr/>
          <a:lstStyle/>
          <a:p>
            <a:pPr>
              <a:defRPr/>
            </a:pPr>
            <a:fld id="{D6E5B9CC-EC06-3840-8FCF-0B5A65AD05C9}" type="slidenum">
              <a:rPr lang="en-US"/>
              <a:pPr>
                <a:defRPr/>
              </a:pPr>
              <a:t>23</a:t>
            </a:fld>
            <a:endParaRPr lang="en-US"/>
          </a:p>
        </p:txBody>
      </p:sp>
      <p:sp>
        <p:nvSpPr>
          <p:cNvPr id="59399" name="Rectangle 4"/>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p>
        </p:txBody>
      </p:sp>
      <p:pic>
        <p:nvPicPr>
          <p:cNvPr id="9" name="Guitar Orch.mp4">
            <a:hlinkClick r:id="" action="ppaction://media"/>
          </p:cNvPr>
          <p:cNvPicPr/>
          <p:nvPr>
            <p:ph idx="1"/>
            <a:videoFile r:link="rId1"/>
          </p:nvPr>
        </p:nvPicPr>
        <p:blipFill>
          <a:blip r:embed="rId4"/>
          <a:stretch>
            <a:fillRect/>
          </a:stretch>
        </p:blipFill>
        <p:spPr>
          <a:xfrm>
            <a:off x="1143000" y="1219200"/>
            <a:ext cx="6705600" cy="5029200"/>
          </a:xfr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9"/>
                                        </p:tgtEl>
                                      </p:cBhvr>
                                    </p:cmd>
                                  </p:childTnLst>
                                </p:cTn>
                              </p:par>
                            </p:childTnLst>
                          </p:cTn>
                        </p:par>
                      </p:childTnLst>
                    </p:cTn>
                  </p:par>
                </p:childTnLst>
              </p:cTn>
              <p:nextCondLst>
                <p:cond evt="onClick" delay="0">
                  <p:tgtEl>
                    <p:spTgt spid="9"/>
                  </p:tgtEl>
                </p:cond>
              </p:nextCondLst>
            </p:seq>
            <p:video>
              <p:cMediaNode>
                <p:cTn id="7" fill="hold" display="0">
                  <p:stCondLst>
                    <p:cond delay="indefinite"/>
                  </p:stCondLst>
                  <p:endCondLst>
                    <p:cond evt="onNext" delay="0">
                      <p:tgtEl>
                        <p:sldTgt/>
                      </p:tgtEl>
                    </p:cond>
                    <p:cond evt="onPrev" delay="0">
                      <p:tgtEl>
                        <p:sldTgt/>
                      </p:tgtEl>
                    </p:cond>
                  </p:endCondLst>
                </p:cTn>
                <p:tgtEl>
                  <p:spTgt spid="9"/>
                </p:tgtEl>
              </p:cMediaNode>
            </p:video>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0" y="228600"/>
            <a:ext cx="9144000" cy="1143000"/>
          </a:xfrm>
        </p:spPr>
        <p:txBody>
          <a:bodyPr wrap="square" numCol="1" anchorCtr="0" compatLnSpc="1">
            <a:prstTxWarp prst="textNoShape">
              <a:avLst/>
            </a:prstTxWarp>
            <a:noAutofit/>
          </a:bodyPr>
          <a:lstStyle/>
          <a:p>
            <a:pPr eaLnBrk="1" hangingPunct="1">
              <a:defRPr/>
            </a:pPr>
            <a:r>
              <a:rPr lang="en-US" sz="4000" dirty="0" smtClean="0">
                <a:effectLst>
                  <a:outerShdw blurRad="38100" dist="38100" dir="2700000" algn="tl">
                    <a:srgbClr val="0064E2"/>
                  </a:outerShdw>
                </a:effectLst>
              </a:rPr>
              <a:t>2.Ideas to </a:t>
            </a:r>
            <a:r>
              <a:rPr lang="en-US" sz="4000" dirty="0" smtClean="0">
                <a:solidFill>
                  <a:srgbClr val="FFFF00"/>
                </a:solidFill>
                <a:effectLst>
                  <a:outerShdw blurRad="38100" dist="38100" dir="2700000" algn="tl">
                    <a:srgbClr val="0064E2"/>
                  </a:outerShdw>
                </a:effectLst>
              </a:rPr>
              <a:t>Teach So That Students Will Be Able To Go On and DO Music Without Us</a:t>
            </a:r>
            <a:endParaRPr lang="en-US" sz="4000" dirty="0">
              <a:solidFill>
                <a:srgbClr val="FFFF00"/>
              </a:solidFill>
              <a:effectLst>
                <a:outerShdw blurRad="38100" dist="38100" dir="2700000" algn="tl">
                  <a:srgbClr val="0064E2"/>
                </a:outerShdw>
              </a:effectLst>
            </a:endParaRPr>
          </a:p>
        </p:txBody>
      </p:sp>
      <p:sp>
        <p:nvSpPr>
          <p:cNvPr id="30725" name="Rectangle 5"/>
          <p:cNvSpPr>
            <a:spLocks noGrp="1" noChangeArrowheads="1"/>
          </p:cNvSpPr>
          <p:nvPr>
            <p:ph idx="1"/>
          </p:nvPr>
        </p:nvSpPr>
        <p:spPr>
          <a:xfrm>
            <a:off x="228600" y="1981200"/>
            <a:ext cx="8686800" cy="3810000"/>
          </a:xfrm>
        </p:spPr>
        <p:txBody>
          <a:bodyPr>
            <a:normAutofit lnSpcReduction="10000"/>
          </a:bodyPr>
          <a:lstStyle/>
          <a:p>
            <a:pPr marL="609600" indent="-609600" eaLnBrk="1" fontAlgn="auto" hangingPunct="1">
              <a:spcAft>
                <a:spcPts val="0"/>
              </a:spcAft>
              <a:buFont typeface="Arial" pitchFamily="-107" charset="0"/>
              <a:buNone/>
              <a:defRPr/>
            </a:pPr>
            <a:r>
              <a:rPr lang="en-US" sz="2800" dirty="0">
                <a:ea typeface="+mn-ea"/>
                <a:cs typeface="+mn-cs"/>
              </a:rPr>
              <a:t>A.	Use</a:t>
            </a:r>
            <a:r>
              <a:rPr lang="en-US" sz="2800" dirty="0" smtClean="0">
                <a:ea typeface="+mn-ea"/>
                <a:cs typeface="+mn-cs"/>
              </a:rPr>
              <a:t> conceptual teaching methods</a:t>
            </a:r>
            <a:endParaRPr lang="en-US" sz="2800" dirty="0">
              <a:ea typeface="+mn-ea"/>
              <a:cs typeface="+mn-cs"/>
            </a:endParaRPr>
          </a:p>
          <a:p>
            <a:pPr marL="1371600" lvl="2" indent="-457200" eaLnBrk="1" fontAlgn="auto" hangingPunct="1">
              <a:spcAft>
                <a:spcPts val="0"/>
              </a:spcAft>
              <a:buFont typeface="Arial" pitchFamily="-107" charset="0"/>
              <a:buNone/>
              <a:defRPr/>
            </a:pPr>
            <a:r>
              <a:rPr lang="en-US" sz="2800" i="1" dirty="0">
                <a:ea typeface="+mn-ea"/>
              </a:rPr>
              <a:t>Give</a:t>
            </a:r>
            <a:r>
              <a:rPr lang="en-US" sz="2800" i="1" dirty="0" smtClean="0">
                <a:ea typeface="+mn-ea"/>
              </a:rPr>
              <a:t> them the </a:t>
            </a:r>
            <a:r>
              <a:rPr lang="en-US" sz="2800" i="1" dirty="0" smtClean="0">
                <a:solidFill>
                  <a:srgbClr val="FFFF66"/>
                </a:solidFill>
                <a:ea typeface="+mn-ea"/>
              </a:rPr>
              <a:t>tools</a:t>
            </a:r>
            <a:endParaRPr lang="en-US" sz="2800" dirty="0">
              <a:solidFill>
                <a:srgbClr val="FFFF66"/>
              </a:solidFill>
              <a:ea typeface="+mn-ea"/>
            </a:endParaRPr>
          </a:p>
          <a:p>
            <a:pPr marL="609600" indent="-609600" eaLnBrk="1" fontAlgn="auto" hangingPunct="1">
              <a:spcAft>
                <a:spcPts val="0"/>
              </a:spcAft>
              <a:buFont typeface="Arial" pitchFamily="-107" charset="0"/>
              <a:buNone/>
              <a:defRPr/>
            </a:pPr>
            <a:r>
              <a:rPr lang="en-US" sz="2800" dirty="0">
                <a:ea typeface="+mn-ea"/>
                <a:cs typeface="+mn-cs"/>
              </a:rPr>
              <a:t>B.	Think</a:t>
            </a:r>
            <a:r>
              <a:rPr lang="en-US" sz="2800" dirty="0" smtClean="0">
                <a:ea typeface="+mn-ea"/>
                <a:cs typeface="+mn-cs"/>
              </a:rPr>
              <a:t> fulfillment</a:t>
            </a:r>
            <a:endParaRPr lang="en-US" sz="2800" dirty="0">
              <a:ea typeface="+mn-ea"/>
              <a:cs typeface="+mn-cs"/>
            </a:endParaRPr>
          </a:p>
          <a:p>
            <a:pPr marL="1371600" lvl="2" indent="-457200" eaLnBrk="1" fontAlgn="auto" hangingPunct="1">
              <a:spcAft>
                <a:spcPts val="0"/>
              </a:spcAft>
              <a:buFont typeface="Arial" pitchFamily="-107" charset="0"/>
              <a:buNone/>
              <a:defRPr/>
            </a:pPr>
            <a:r>
              <a:rPr lang="en-US" sz="2800" i="1" dirty="0">
                <a:ea typeface="+mn-ea"/>
              </a:rPr>
              <a:t>Instill</a:t>
            </a:r>
            <a:r>
              <a:rPr lang="en-US" sz="2800" i="1" dirty="0" smtClean="0">
                <a:ea typeface="+mn-ea"/>
              </a:rPr>
              <a:t> them with </a:t>
            </a:r>
            <a:r>
              <a:rPr lang="en-US" sz="2800" i="1" dirty="0" smtClean="0">
                <a:solidFill>
                  <a:srgbClr val="FFFF66"/>
                </a:solidFill>
                <a:ea typeface="+mn-ea"/>
              </a:rPr>
              <a:t>passion</a:t>
            </a:r>
            <a:endParaRPr lang="en-US" sz="2800" dirty="0" smtClean="0">
              <a:solidFill>
                <a:srgbClr val="FFFF66"/>
              </a:solidFill>
              <a:ea typeface="+mn-ea"/>
            </a:endParaRPr>
          </a:p>
          <a:p>
            <a:pPr marL="609600" indent="-609600" eaLnBrk="1" fontAlgn="auto" hangingPunct="1">
              <a:spcAft>
                <a:spcPts val="0"/>
              </a:spcAft>
              <a:buFont typeface="Arial" pitchFamily="-107" charset="0"/>
              <a:buAutoNum type="alphaUcPeriod" startAt="3"/>
              <a:defRPr/>
            </a:pPr>
            <a:r>
              <a:rPr lang="en-US" sz="2800" dirty="0" smtClean="0">
                <a:ea typeface="+mn-ea"/>
                <a:cs typeface="+mn-cs"/>
              </a:rPr>
              <a:t>Allow students to experience </a:t>
            </a:r>
            <a:r>
              <a:rPr lang="en-US" sz="2800" u="sng" dirty="0" smtClean="0">
                <a:solidFill>
                  <a:srgbClr val="FFFF66"/>
                </a:solidFill>
                <a:ea typeface="+mn-ea"/>
                <a:cs typeface="+mn-cs"/>
              </a:rPr>
              <a:t>your</a:t>
            </a:r>
            <a:r>
              <a:rPr lang="en-US" sz="2800" dirty="0" smtClean="0">
                <a:ea typeface="+mn-ea"/>
                <a:cs typeface="+mn-cs"/>
              </a:rPr>
              <a:t> joys </a:t>
            </a:r>
            <a:r>
              <a:rPr lang="en-US" sz="2800" dirty="0">
                <a:ea typeface="+mn-ea"/>
                <a:cs typeface="+mn-cs"/>
              </a:rPr>
              <a:t>of</a:t>
            </a:r>
            <a:r>
              <a:rPr lang="en-US" sz="2800" dirty="0" smtClean="0">
                <a:ea typeface="+mn-ea"/>
                <a:cs typeface="+mn-cs"/>
              </a:rPr>
              <a:t> music</a:t>
            </a:r>
            <a:r>
              <a:rPr lang="en-US" sz="2800" dirty="0">
                <a:ea typeface="+mn-ea"/>
                <a:cs typeface="+mn-cs"/>
              </a:rPr>
              <a:t>-making </a:t>
            </a:r>
            <a:endParaRPr lang="en-US" sz="2800" dirty="0" smtClean="0">
              <a:ea typeface="+mn-ea"/>
              <a:cs typeface="+mn-cs"/>
            </a:endParaRPr>
          </a:p>
          <a:p>
            <a:pPr marL="1371600" lvl="2" indent="-457200" eaLnBrk="1" fontAlgn="auto" hangingPunct="1">
              <a:spcAft>
                <a:spcPts val="0"/>
              </a:spcAft>
              <a:buFont typeface="Arial" pitchFamily="-107" charset="0"/>
              <a:buNone/>
              <a:defRPr/>
            </a:pPr>
            <a:r>
              <a:rPr lang="en-US" sz="2800" i="1" dirty="0" smtClean="0">
                <a:ea typeface="+mn-ea"/>
              </a:rPr>
              <a:t>			Give </a:t>
            </a:r>
            <a:r>
              <a:rPr lang="en-US" sz="2800" i="1" u="sng" dirty="0" smtClean="0">
                <a:solidFill>
                  <a:srgbClr val="FFFF00"/>
                </a:solidFill>
                <a:ea typeface="+mn-ea"/>
              </a:rPr>
              <a:t>them </a:t>
            </a:r>
            <a:r>
              <a:rPr lang="en-US" sz="2800" i="1" dirty="0">
                <a:ea typeface="+mn-ea"/>
              </a:rPr>
              <a:t>the</a:t>
            </a:r>
            <a:r>
              <a:rPr lang="en-US" sz="2800" i="1" dirty="0" smtClean="0">
                <a:ea typeface="+mn-ea"/>
              </a:rPr>
              <a:t> </a:t>
            </a:r>
            <a:r>
              <a:rPr lang="en-US" sz="2800" i="1" dirty="0" smtClean="0">
                <a:solidFill>
                  <a:srgbClr val="FFFF66"/>
                </a:solidFill>
                <a:ea typeface="+mn-ea"/>
              </a:rPr>
              <a:t>power</a:t>
            </a:r>
            <a:endParaRPr lang="en-US" sz="2800" dirty="0">
              <a:solidFill>
                <a:srgbClr val="FFFF66"/>
              </a:solidFill>
              <a:ea typeface="+mn-ea"/>
            </a:endParaRPr>
          </a:p>
        </p:txBody>
      </p:sp>
      <p:sp>
        <p:nvSpPr>
          <p:cNvPr id="5" name="Date Placeholder 3"/>
          <p:cNvSpPr>
            <a:spLocks noGrp="1"/>
          </p:cNvSpPr>
          <p:nvPr>
            <p:ph type="dt" sz="quarter" idx="10"/>
          </p:nvPr>
        </p:nvSpPr>
        <p:spPr/>
        <p:txBody>
          <a:bodyPr/>
          <a:lstStyle/>
          <a:p>
            <a:pPr>
              <a:defRPr/>
            </a:pPr>
            <a:endParaRPr lang="en-US"/>
          </a:p>
        </p:txBody>
      </p:sp>
      <p:sp>
        <p:nvSpPr>
          <p:cNvPr id="6" name="Footer Placeholder 4"/>
          <p:cNvSpPr>
            <a:spLocks noGrp="1"/>
          </p:cNvSpPr>
          <p:nvPr>
            <p:ph type="ftr" sz="quarter" idx="11"/>
          </p:nvPr>
        </p:nvSpPr>
        <p:spPr/>
        <p:txBody>
          <a:bodyPr/>
          <a:lstStyle/>
          <a:p>
            <a:pPr>
              <a:defRPr/>
            </a:pPr>
            <a:r>
              <a:rPr lang="en-US" smtClean="0"/>
              <a:t>musiceducationconsultants.net/KMEA2013</a:t>
            </a:r>
            <a:endParaRPr lang="en-US"/>
          </a:p>
        </p:txBody>
      </p:sp>
      <p:sp>
        <p:nvSpPr>
          <p:cNvPr id="7" name="Slide Number Placeholder 5"/>
          <p:cNvSpPr>
            <a:spLocks noGrp="1"/>
          </p:cNvSpPr>
          <p:nvPr>
            <p:ph type="sldNum" sz="quarter" idx="12"/>
          </p:nvPr>
        </p:nvSpPr>
        <p:spPr/>
        <p:txBody>
          <a:bodyPr/>
          <a:lstStyle/>
          <a:p>
            <a:pPr>
              <a:defRPr/>
            </a:pPr>
            <a:fld id="{5A9EBD2C-9D26-C94D-A3E4-1D1815E81194}" type="slidenum">
              <a:rPr lang="en-US"/>
              <a:pPr>
                <a:defRPr/>
              </a:pPr>
              <a:t>24</a:t>
            </a:fld>
            <a:endParaRPr lang="en-US"/>
          </a:p>
        </p:txBody>
      </p:sp>
      <p:sp>
        <p:nvSpPr>
          <p:cNvPr id="61447" name="Rectangle 4"/>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0" y="228600"/>
            <a:ext cx="9144000" cy="1143000"/>
          </a:xfrm>
        </p:spPr>
        <p:txBody>
          <a:bodyPr wrap="square" numCol="1" anchorCtr="0" compatLnSpc="1">
            <a:prstTxWarp prst="textNoShape">
              <a:avLst/>
            </a:prstTxWarp>
            <a:noAutofit/>
          </a:bodyPr>
          <a:lstStyle/>
          <a:p>
            <a:pPr eaLnBrk="1" hangingPunct="1">
              <a:defRPr/>
            </a:pPr>
            <a:r>
              <a:rPr lang="en-US" sz="4000" dirty="0" smtClean="0">
                <a:solidFill>
                  <a:srgbClr val="FFFF00"/>
                </a:solidFill>
                <a:effectLst>
                  <a:outerShdw blurRad="38100" dist="38100" dir="2700000" algn="tl">
                    <a:srgbClr val="0064E2"/>
                  </a:outerShdw>
                </a:effectLst>
              </a:rPr>
              <a:t>Go On and DO Music Without Us!</a:t>
            </a:r>
            <a:br>
              <a:rPr lang="en-US" sz="4000" dirty="0" smtClean="0">
                <a:solidFill>
                  <a:srgbClr val="FFFF00"/>
                </a:solidFill>
                <a:effectLst>
                  <a:outerShdw blurRad="38100" dist="38100" dir="2700000" algn="tl">
                    <a:srgbClr val="0064E2"/>
                  </a:outerShdw>
                </a:effectLst>
              </a:rPr>
            </a:br>
            <a:r>
              <a:rPr lang="en-US" sz="4000" dirty="0" smtClean="0">
                <a:effectLst>
                  <a:outerShdw blurRad="38100" dist="38100" dir="2700000" algn="tl">
                    <a:srgbClr val="0064E2"/>
                  </a:outerShdw>
                </a:effectLst>
              </a:rPr>
              <a:t>Cleveland </a:t>
            </a:r>
            <a:r>
              <a:rPr lang="en-US" sz="4000" dirty="0" err="1" smtClean="0">
                <a:effectLst>
                  <a:outerShdw blurRad="38100" dist="38100" dir="2700000" algn="tl">
                    <a:srgbClr val="0064E2"/>
                  </a:outerShdw>
                </a:effectLst>
              </a:rPr>
              <a:t>Hgts</a:t>
            </a:r>
            <a:r>
              <a:rPr lang="en-US" sz="4000" dirty="0" smtClean="0">
                <a:effectLst>
                  <a:outerShdw blurRad="38100" dist="38100" dir="2700000" algn="tl">
                    <a:srgbClr val="0064E2"/>
                  </a:outerShdw>
                </a:effectLst>
              </a:rPr>
              <a:t> HS Gospel Choir, Student</a:t>
            </a:r>
            <a:endParaRPr lang="en-US" sz="4000" dirty="0">
              <a:effectLst>
                <a:outerShdw blurRad="38100" dist="38100" dir="2700000" algn="tl">
                  <a:srgbClr val="0064E2"/>
                </a:outerShdw>
              </a:effectLst>
            </a:endParaRPr>
          </a:p>
        </p:txBody>
      </p:sp>
      <p:sp>
        <p:nvSpPr>
          <p:cNvPr id="63491" name="Date Placeholder 3"/>
          <p:cNvSpPr>
            <a:spLocks noGrp="1"/>
          </p:cNvSpPr>
          <p:nvPr>
            <p:ph type="dt" sz="quarter" idx="10"/>
          </p:nvPr>
        </p:nvSpPr>
        <p:spPr bwMode="auto">
          <a:xfrm>
            <a:off x="4953000" y="6356350"/>
            <a:ext cx="3751263" cy="365125"/>
          </a:xfrm>
          <a:noFill/>
          <a:ln>
            <a:miter lim="800000"/>
            <a:headEnd/>
            <a:tailEnd/>
          </a:ln>
        </p:spPr>
        <p:txBody>
          <a:bodyPr wrap="square" numCol="1" anchorCtr="0" compatLnSpc="1">
            <a:prstTxWarp prst="textNoShape">
              <a:avLst/>
            </a:prstTxWarp>
          </a:bodyPr>
          <a:lstStyle/>
          <a:p>
            <a:endParaRPr lang="en-US" smtClean="0">
              <a:solidFill>
                <a:srgbClr val="FFFF66"/>
              </a:solidFill>
              <a:latin typeface="Arial" charset="0"/>
              <a:ea typeface="ＭＳ Ｐゴシック" charset="-128"/>
              <a:cs typeface="ＭＳ Ｐゴシック" charset="-128"/>
            </a:endParaRPr>
          </a:p>
        </p:txBody>
      </p:sp>
      <p:sp>
        <p:nvSpPr>
          <p:cNvPr id="6" name="Footer Placeholder 4"/>
          <p:cNvSpPr>
            <a:spLocks noGrp="1"/>
          </p:cNvSpPr>
          <p:nvPr>
            <p:ph type="ftr" sz="quarter" idx="11"/>
          </p:nvPr>
        </p:nvSpPr>
        <p:spPr/>
        <p:txBody>
          <a:bodyPr/>
          <a:lstStyle/>
          <a:p>
            <a:pPr>
              <a:defRPr/>
            </a:pPr>
            <a:r>
              <a:rPr lang="en-US" smtClean="0"/>
              <a:t>musiceducationconsultants.net/KMEA2013</a:t>
            </a:r>
            <a:endParaRPr lang="en-US"/>
          </a:p>
        </p:txBody>
      </p:sp>
      <p:sp>
        <p:nvSpPr>
          <p:cNvPr id="7" name="Slide Number Placeholder 5"/>
          <p:cNvSpPr>
            <a:spLocks noGrp="1"/>
          </p:cNvSpPr>
          <p:nvPr>
            <p:ph type="sldNum" sz="quarter" idx="12"/>
          </p:nvPr>
        </p:nvSpPr>
        <p:spPr/>
        <p:txBody>
          <a:bodyPr/>
          <a:lstStyle/>
          <a:p>
            <a:pPr>
              <a:defRPr/>
            </a:pPr>
            <a:fld id="{4791E73F-6825-9347-A5E4-BC239C15B26E}" type="slidenum">
              <a:rPr lang="en-US"/>
              <a:pPr>
                <a:defRPr/>
              </a:pPr>
              <a:t>25</a:t>
            </a:fld>
            <a:endParaRPr lang="en-US"/>
          </a:p>
        </p:txBody>
      </p:sp>
      <p:sp>
        <p:nvSpPr>
          <p:cNvPr id="63494" name="Rectangle 4"/>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p>
        </p:txBody>
      </p:sp>
      <p:pic>
        <p:nvPicPr>
          <p:cNvPr id="8" name="Gospel Choir.mp4">
            <a:hlinkClick r:id="" action="ppaction://media"/>
          </p:cNvPr>
          <p:cNvPicPr/>
          <p:nvPr>
            <a:videoFile r:link="rId1"/>
          </p:nvPr>
        </p:nvPicPr>
        <p:blipFill>
          <a:blip r:embed="rId4"/>
          <a:stretch>
            <a:fillRect/>
          </a:stretch>
        </p:blipFill>
        <p:spPr>
          <a:xfrm>
            <a:off x="0" y="857250"/>
            <a:ext cx="9144000" cy="51435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video>
              <p:cMediaNode>
                <p:cTn id="7" fill="hold" display="0">
                  <p:stCondLst>
                    <p:cond delay="indefinite"/>
                  </p:stCondLst>
                  <p:endCondLst>
                    <p:cond evt="onNext" delay="0">
                      <p:tgtEl>
                        <p:sldTgt/>
                      </p:tgtEl>
                    </p:cond>
                    <p:cond evt="onPrev" delay="0">
                      <p:tgtEl>
                        <p:sldTgt/>
                      </p:tgtEl>
                    </p:cond>
                  </p:endCondLst>
                </p:cTn>
                <p:tgtEl>
                  <p:spTgt spid="8"/>
                </p:tgtEl>
              </p:cMediaNode>
            </p:video>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381000" y="304800"/>
            <a:ext cx="8458200" cy="1143000"/>
          </a:xfrm>
        </p:spPr>
        <p:txBody>
          <a:bodyPr wrap="square" numCol="1" anchorCtr="0" compatLnSpc="1">
            <a:prstTxWarp prst="textNoShape">
              <a:avLst/>
            </a:prstTxWarp>
            <a:noAutofit/>
          </a:bodyPr>
          <a:lstStyle/>
          <a:p>
            <a:pPr eaLnBrk="1" hangingPunct="1">
              <a:defRPr/>
            </a:pPr>
            <a:r>
              <a:rPr lang="en-US" sz="4000" dirty="0" smtClean="0">
                <a:effectLst>
                  <a:outerShdw blurRad="38100" dist="38100" dir="2700000" algn="tl">
                    <a:srgbClr val="0064E2"/>
                  </a:outerShdw>
                </a:effectLst>
              </a:rPr>
              <a:t>3. Ideas to </a:t>
            </a:r>
            <a:r>
              <a:rPr lang="en-US" sz="4000" dirty="0" smtClean="0">
                <a:solidFill>
                  <a:srgbClr val="FFFF66"/>
                </a:solidFill>
                <a:effectLst>
                  <a:outerShdw blurRad="38100" dist="38100" dir="2700000" algn="tl">
                    <a:srgbClr val="0064E2"/>
                  </a:outerShdw>
                </a:effectLst>
              </a:rPr>
              <a:t>Acknowledge and Honor ALL Musical Values</a:t>
            </a:r>
          </a:p>
        </p:txBody>
      </p:sp>
      <p:sp>
        <p:nvSpPr>
          <p:cNvPr id="31748" name="Rectangle 4"/>
          <p:cNvSpPr>
            <a:spLocks noGrp="1" noChangeArrowheads="1"/>
          </p:cNvSpPr>
          <p:nvPr>
            <p:ph idx="1"/>
          </p:nvPr>
        </p:nvSpPr>
        <p:spPr>
          <a:xfrm>
            <a:off x="228600" y="2286000"/>
            <a:ext cx="8686800" cy="2057400"/>
          </a:xfrm>
        </p:spPr>
        <p:txBody>
          <a:bodyPr/>
          <a:lstStyle/>
          <a:p>
            <a:pPr marL="609600" indent="-609600" eaLnBrk="1" fontAlgn="auto" hangingPunct="1">
              <a:spcAft>
                <a:spcPts val="0"/>
              </a:spcAft>
              <a:buFont typeface="Arial" pitchFamily="-107" charset="0"/>
              <a:buNone/>
              <a:defRPr/>
            </a:pPr>
            <a:r>
              <a:rPr lang="en-US" sz="2800" dirty="0">
                <a:ea typeface="+mn-ea"/>
                <a:cs typeface="+mn-cs"/>
              </a:rPr>
              <a:t>Marcia’s </a:t>
            </a:r>
            <a:r>
              <a:rPr lang="en-US" sz="2800" i="1" dirty="0">
                <a:solidFill>
                  <a:srgbClr val="FFFF66"/>
                </a:solidFill>
                <a:ea typeface="+mn-ea"/>
                <a:cs typeface="+mn-cs"/>
              </a:rPr>
              <a:t>GINZU</a:t>
            </a:r>
            <a:r>
              <a:rPr lang="en-US" sz="2800" dirty="0">
                <a:ea typeface="+mn-ea"/>
                <a:cs typeface="+mn-cs"/>
              </a:rPr>
              <a:t> Philosophy</a:t>
            </a:r>
            <a:r>
              <a:rPr lang="en-US" sz="2800" dirty="0" smtClean="0">
                <a:ea typeface="+mn-ea"/>
                <a:cs typeface="+mn-cs"/>
              </a:rPr>
              <a:t>:</a:t>
            </a:r>
          </a:p>
          <a:p>
            <a:pPr marL="609600" indent="-609600" eaLnBrk="1" fontAlgn="auto" hangingPunct="1">
              <a:spcAft>
                <a:spcPts val="0"/>
              </a:spcAft>
              <a:buFont typeface="Arial" pitchFamily="-107" charset="0"/>
              <a:buNone/>
              <a:defRPr/>
            </a:pPr>
            <a:r>
              <a:rPr lang="en-US" sz="2800" dirty="0">
                <a:ea typeface="+mn-ea"/>
                <a:cs typeface="+mn-cs"/>
              </a:rPr>
              <a:t>			MOZART is My Favorite. . .</a:t>
            </a:r>
            <a:endParaRPr lang="en-US" sz="2800" dirty="0" smtClean="0">
              <a:ea typeface="+mn-ea"/>
              <a:cs typeface="+mn-cs"/>
            </a:endParaRPr>
          </a:p>
          <a:p>
            <a:pPr marL="609600" indent="-609600" algn="r" eaLnBrk="1" fontAlgn="auto" hangingPunct="1">
              <a:spcAft>
                <a:spcPts val="0"/>
              </a:spcAft>
              <a:buFont typeface="Arial" pitchFamily="-107" charset="0"/>
              <a:buNone/>
              <a:defRPr/>
            </a:pPr>
            <a:endParaRPr lang="en-US" sz="2800" dirty="0" smtClean="0">
              <a:ea typeface="+mn-ea"/>
              <a:cs typeface="+mn-cs"/>
            </a:endParaRPr>
          </a:p>
          <a:p>
            <a:pPr marL="1371600" lvl="2" indent="-457200" eaLnBrk="1" fontAlgn="auto" hangingPunct="1">
              <a:spcAft>
                <a:spcPts val="0"/>
              </a:spcAft>
              <a:buFont typeface="Arial" pitchFamily="-107" charset="0"/>
              <a:buNone/>
              <a:defRPr/>
            </a:pPr>
            <a:endParaRPr lang="en-US" sz="2800" dirty="0">
              <a:ea typeface="+mn-ea"/>
            </a:endParaRPr>
          </a:p>
        </p:txBody>
      </p:sp>
      <p:sp>
        <p:nvSpPr>
          <p:cNvPr id="6" name="Date Placeholder 3"/>
          <p:cNvSpPr>
            <a:spLocks noGrp="1"/>
          </p:cNvSpPr>
          <p:nvPr>
            <p:ph type="dt" sz="quarter" idx="10"/>
          </p:nvPr>
        </p:nvSpPr>
        <p:spPr/>
        <p:txBody>
          <a:bodyPr/>
          <a:lstStyle/>
          <a:p>
            <a:pPr>
              <a:defRPr/>
            </a:pPr>
            <a:endParaRPr lang="en-US"/>
          </a:p>
        </p:txBody>
      </p:sp>
      <p:sp>
        <p:nvSpPr>
          <p:cNvPr id="7" name="Footer Placeholder 4"/>
          <p:cNvSpPr>
            <a:spLocks noGrp="1"/>
          </p:cNvSpPr>
          <p:nvPr>
            <p:ph type="ftr" sz="quarter" idx="11"/>
          </p:nvPr>
        </p:nvSpPr>
        <p:spPr/>
        <p:txBody>
          <a:bodyPr/>
          <a:lstStyle/>
          <a:p>
            <a:pPr>
              <a:defRPr/>
            </a:pPr>
            <a:r>
              <a:rPr lang="en-US" smtClean="0"/>
              <a:t>musiceducationconsultants.net/KMEA2013</a:t>
            </a:r>
            <a:endParaRPr lang="en-US"/>
          </a:p>
        </p:txBody>
      </p:sp>
      <p:sp>
        <p:nvSpPr>
          <p:cNvPr id="8" name="Slide Number Placeholder 5"/>
          <p:cNvSpPr>
            <a:spLocks noGrp="1"/>
          </p:cNvSpPr>
          <p:nvPr>
            <p:ph type="sldNum" sz="quarter" idx="12"/>
          </p:nvPr>
        </p:nvSpPr>
        <p:spPr/>
        <p:txBody>
          <a:bodyPr/>
          <a:lstStyle/>
          <a:p>
            <a:pPr>
              <a:defRPr/>
            </a:pPr>
            <a:fld id="{DDDCF583-938C-D345-B42C-3F8001E592AA}" type="slidenum">
              <a:rPr lang="en-US"/>
              <a:pPr>
                <a:defRPr/>
              </a:pPr>
              <a:t>26</a:t>
            </a:fld>
            <a:endParaRPr lang="en-US"/>
          </a:p>
        </p:txBody>
      </p:sp>
      <p:sp>
        <p:nvSpPr>
          <p:cNvPr id="65543" name="Rectangle 3"/>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p>
        </p:txBody>
      </p:sp>
      <p:sp>
        <p:nvSpPr>
          <p:cNvPr id="31750" name="Rectangle 6"/>
          <p:cNvSpPr>
            <a:spLocks noChangeArrowheads="1"/>
          </p:cNvSpPr>
          <p:nvPr/>
        </p:nvSpPr>
        <p:spPr bwMode="auto">
          <a:xfrm>
            <a:off x="685800" y="4800600"/>
            <a:ext cx="8054975" cy="701675"/>
          </a:xfrm>
          <a:prstGeom prst="rect">
            <a:avLst/>
          </a:prstGeom>
          <a:noFill/>
          <a:ln w="9525">
            <a:noFill/>
            <a:miter lim="800000"/>
            <a:headEnd/>
            <a:tailEnd/>
          </a:ln>
        </p:spPr>
        <p:txBody>
          <a:bodyPr wrap="none">
            <a:prstTxWarp prst="textNoShape">
              <a:avLst/>
            </a:prstTxWarp>
            <a:spAutoFit/>
          </a:bodyPr>
          <a:lstStyle/>
          <a:p>
            <a:r>
              <a:rPr lang="en-US" sz="4000">
                <a:latin typeface="Tahoma" charset="0"/>
              </a:rPr>
              <a:t>BUT WAIT!  . . .THERE’S </a:t>
            </a:r>
            <a:r>
              <a:rPr lang="en-US" sz="4000" i="1">
                <a:solidFill>
                  <a:srgbClr val="FFFF66"/>
                </a:solidFill>
                <a:latin typeface="Tahoma" charset="0"/>
              </a:rPr>
              <a:t>MORE!!!!!</a:t>
            </a:r>
            <a:endParaRPr lang="en-US" sz="4400" i="1">
              <a:solidFill>
                <a:srgbClr val="FFFF66"/>
              </a:solidFill>
              <a:latin typeface="Tahoma"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1750"/>
                                        </p:tgtEl>
                                        <p:attrNameLst>
                                          <p:attrName>style.visibility</p:attrName>
                                        </p:attrNameLst>
                                      </p:cBhvr>
                                      <p:to>
                                        <p:strVal val="visible"/>
                                      </p:to>
                                    </p:set>
                                    <p:animEffect transition="in" filter="circle(in)">
                                      <p:cBhvr>
                                        <p:cTn id="7" dur="1000"/>
                                        <p:tgtEl>
                                          <p:spTgt spid="317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50" grpId="0"/>
    </p:bld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304800" y="228600"/>
            <a:ext cx="8458200" cy="1143000"/>
          </a:xfrm>
        </p:spPr>
        <p:txBody>
          <a:bodyPr wrap="square" numCol="1" anchorCtr="0" compatLnSpc="1">
            <a:prstTxWarp prst="textNoShape">
              <a:avLst/>
            </a:prstTxWarp>
            <a:noAutofit/>
          </a:bodyPr>
          <a:lstStyle/>
          <a:p>
            <a:pPr eaLnBrk="1" hangingPunct="1">
              <a:defRPr/>
            </a:pPr>
            <a:r>
              <a:rPr lang="en-US" sz="4000" dirty="0" smtClean="0">
                <a:effectLst>
                  <a:outerShdw blurRad="38100" dist="38100" dir="2700000" algn="tl">
                    <a:srgbClr val="0064E2"/>
                  </a:outerShdw>
                </a:effectLst>
              </a:rPr>
              <a:t>3. Ideas to </a:t>
            </a:r>
            <a:r>
              <a:rPr lang="en-US" sz="4000" dirty="0" smtClean="0">
                <a:solidFill>
                  <a:srgbClr val="FFFF66"/>
                </a:solidFill>
                <a:effectLst>
                  <a:outerShdw blurRad="38100" dist="38100" dir="2700000" algn="tl">
                    <a:srgbClr val="0064E2"/>
                  </a:outerShdw>
                </a:effectLst>
              </a:rPr>
              <a:t>Acknowledge and Honor ALL Musical Values</a:t>
            </a:r>
            <a:endParaRPr lang="en-US" sz="4000" dirty="0" smtClean="0">
              <a:effectLst>
                <a:outerShdw blurRad="38100" dist="38100" dir="2700000" algn="tl">
                  <a:srgbClr val="0064E2"/>
                </a:outerShdw>
              </a:effectLst>
            </a:endParaRPr>
          </a:p>
        </p:txBody>
      </p:sp>
      <p:sp>
        <p:nvSpPr>
          <p:cNvPr id="32772" name="Rectangle 4"/>
          <p:cNvSpPr>
            <a:spLocks noGrp="1" noChangeArrowheads="1"/>
          </p:cNvSpPr>
          <p:nvPr>
            <p:ph idx="1"/>
          </p:nvPr>
        </p:nvSpPr>
        <p:spPr>
          <a:xfrm>
            <a:off x="0" y="1676400"/>
            <a:ext cx="9144000" cy="3124200"/>
          </a:xfrm>
        </p:spPr>
        <p:txBody>
          <a:bodyPr/>
          <a:lstStyle/>
          <a:p>
            <a:pPr marL="609600" indent="-609600" eaLnBrk="1" fontAlgn="auto" hangingPunct="1">
              <a:lnSpc>
                <a:spcPct val="90000"/>
              </a:lnSpc>
              <a:spcAft>
                <a:spcPts val="0"/>
              </a:spcAft>
              <a:buFont typeface="Arial" pitchFamily="-107" charset="0"/>
              <a:buAutoNum type="alphaUcPeriod"/>
              <a:defRPr/>
            </a:pPr>
            <a:r>
              <a:rPr lang="en-US" sz="2800" dirty="0" smtClean="0">
                <a:ea typeface="+mn-ea"/>
                <a:cs typeface="+mn-cs"/>
              </a:rPr>
              <a:t>Music Technology  </a:t>
            </a:r>
            <a:r>
              <a:rPr lang="en-US" sz="2800" i="1" dirty="0" smtClean="0">
                <a:ea typeface="+mn-ea"/>
                <a:cs typeface="+mn-cs"/>
              </a:rPr>
              <a:t>  </a:t>
            </a:r>
            <a:r>
              <a:rPr lang="en-US" sz="2800" i="1" dirty="0">
                <a:ea typeface="+mn-ea"/>
                <a:cs typeface="+mn-cs"/>
              </a:rPr>
              <a:t>(YIKES! What do I do with THIS!!!!!)</a:t>
            </a:r>
            <a:endParaRPr lang="en-US" sz="2800" dirty="0">
              <a:ea typeface="+mn-ea"/>
              <a:cs typeface="+mn-cs"/>
            </a:endParaRPr>
          </a:p>
          <a:p>
            <a:pPr marL="990600" lvl="1" indent="-533400" eaLnBrk="1" fontAlgn="auto" hangingPunct="1">
              <a:lnSpc>
                <a:spcPct val="90000"/>
              </a:lnSpc>
              <a:spcAft>
                <a:spcPts val="0"/>
              </a:spcAft>
              <a:buFont typeface="Arial" pitchFamily="-107" charset="0"/>
              <a:buNone/>
              <a:defRPr/>
            </a:pPr>
            <a:endParaRPr lang="en-US" sz="3200" dirty="0">
              <a:ea typeface="+mn-ea"/>
            </a:endParaRPr>
          </a:p>
          <a:p>
            <a:pPr marL="990600" lvl="1" indent="-533400" eaLnBrk="1" fontAlgn="auto" hangingPunct="1">
              <a:lnSpc>
                <a:spcPct val="90000"/>
              </a:lnSpc>
              <a:spcAft>
                <a:spcPts val="0"/>
              </a:spcAft>
              <a:buFont typeface="Arial" pitchFamily="-107" charset="0"/>
              <a:buNone/>
              <a:defRPr/>
            </a:pPr>
            <a:r>
              <a:rPr lang="en-US" sz="3200" dirty="0">
                <a:ea typeface="+mn-ea"/>
              </a:rPr>
              <a:t>					</a:t>
            </a:r>
            <a:endParaRPr lang="en-US" sz="3200" i="1" dirty="0">
              <a:ea typeface="+mn-ea"/>
            </a:endParaRPr>
          </a:p>
          <a:p>
            <a:pPr marL="1371600" lvl="2" indent="-457200" eaLnBrk="1" fontAlgn="auto" hangingPunct="1">
              <a:lnSpc>
                <a:spcPct val="90000"/>
              </a:lnSpc>
              <a:spcAft>
                <a:spcPts val="0"/>
              </a:spcAft>
              <a:buFont typeface="Arial" pitchFamily="-107" charset="0"/>
              <a:buNone/>
              <a:defRPr/>
            </a:pPr>
            <a:endParaRPr lang="en-US" sz="3200" dirty="0">
              <a:ea typeface="+mn-ea"/>
            </a:endParaRPr>
          </a:p>
        </p:txBody>
      </p:sp>
      <p:sp>
        <p:nvSpPr>
          <p:cNvPr id="6" name="Date Placeholder 3"/>
          <p:cNvSpPr>
            <a:spLocks noGrp="1"/>
          </p:cNvSpPr>
          <p:nvPr>
            <p:ph type="dt" sz="quarter" idx="10"/>
          </p:nvPr>
        </p:nvSpPr>
        <p:spPr/>
        <p:txBody>
          <a:bodyPr/>
          <a:lstStyle/>
          <a:p>
            <a:pPr>
              <a:defRPr/>
            </a:pPr>
            <a:endParaRPr lang="en-US"/>
          </a:p>
        </p:txBody>
      </p:sp>
      <p:sp>
        <p:nvSpPr>
          <p:cNvPr id="7" name="Footer Placeholder 4"/>
          <p:cNvSpPr>
            <a:spLocks noGrp="1"/>
          </p:cNvSpPr>
          <p:nvPr>
            <p:ph type="ftr" sz="quarter" idx="11"/>
          </p:nvPr>
        </p:nvSpPr>
        <p:spPr/>
        <p:txBody>
          <a:bodyPr/>
          <a:lstStyle/>
          <a:p>
            <a:pPr>
              <a:defRPr/>
            </a:pPr>
            <a:r>
              <a:rPr lang="en-US" smtClean="0"/>
              <a:t>musiceducationconsultants.net/KMEA2013</a:t>
            </a:r>
            <a:endParaRPr lang="en-US"/>
          </a:p>
        </p:txBody>
      </p:sp>
      <p:sp>
        <p:nvSpPr>
          <p:cNvPr id="8" name="Slide Number Placeholder 5"/>
          <p:cNvSpPr>
            <a:spLocks noGrp="1"/>
          </p:cNvSpPr>
          <p:nvPr>
            <p:ph type="sldNum" sz="quarter" idx="12"/>
          </p:nvPr>
        </p:nvSpPr>
        <p:spPr/>
        <p:txBody>
          <a:bodyPr/>
          <a:lstStyle/>
          <a:p>
            <a:pPr>
              <a:defRPr/>
            </a:pPr>
            <a:fld id="{A8764CE4-107D-A84F-A0E0-DB0D566EC1D4}" type="slidenum">
              <a:rPr lang="en-US"/>
              <a:pPr>
                <a:defRPr/>
              </a:pPr>
              <a:t>27</a:t>
            </a:fld>
            <a:endParaRPr lang="en-US"/>
          </a:p>
        </p:txBody>
      </p:sp>
      <p:sp>
        <p:nvSpPr>
          <p:cNvPr id="67591" name="Rectangle 3"/>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p>
        </p:txBody>
      </p:sp>
      <p:pic>
        <p:nvPicPr>
          <p:cNvPr id="67592" name="Picture 8" descr="RR Crossing.jpg"/>
          <p:cNvPicPr>
            <a:picLocks noChangeAspect="1"/>
          </p:cNvPicPr>
          <p:nvPr/>
        </p:nvPicPr>
        <p:blipFill>
          <a:blip r:embed="rId3"/>
          <a:srcRect/>
          <a:stretch>
            <a:fillRect/>
          </a:stretch>
        </p:blipFill>
        <p:spPr bwMode="auto">
          <a:xfrm>
            <a:off x="1447800" y="2209800"/>
            <a:ext cx="6248400" cy="4149725"/>
          </a:xfrm>
          <a:prstGeom prst="rect">
            <a:avLst/>
          </a:prstGeom>
          <a:noFill/>
          <a:ln w="9525">
            <a:noFill/>
            <a:miter lim="800000"/>
            <a:headEnd/>
            <a:tailEnd/>
          </a:ln>
        </p:spPr>
      </p:pic>
      <p:pic>
        <p:nvPicPr>
          <p:cNvPr id="67593" name="Picture 9" descr="stop-look-listen3.gif"/>
          <p:cNvPicPr>
            <a:picLocks noChangeAspect="1"/>
          </p:cNvPicPr>
          <p:nvPr/>
        </p:nvPicPr>
        <p:blipFill>
          <a:blip r:embed="rId4"/>
          <a:srcRect/>
          <a:stretch>
            <a:fillRect/>
          </a:stretch>
        </p:blipFill>
        <p:spPr bwMode="auto">
          <a:xfrm>
            <a:off x="3429000" y="2895600"/>
            <a:ext cx="2286000" cy="2959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304800" y="228600"/>
            <a:ext cx="8458200" cy="1143000"/>
          </a:xfrm>
        </p:spPr>
        <p:txBody>
          <a:bodyPr wrap="square" numCol="1" anchorCtr="0" compatLnSpc="1">
            <a:prstTxWarp prst="textNoShape">
              <a:avLst/>
            </a:prstTxWarp>
            <a:noAutofit/>
          </a:bodyPr>
          <a:lstStyle/>
          <a:p>
            <a:pPr eaLnBrk="1" hangingPunct="1">
              <a:defRPr/>
            </a:pPr>
            <a:r>
              <a:rPr lang="en-US" sz="4000" dirty="0" smtClean="0">
                <a:effectLst>
                  <a:outerShdw blurRad="38100" dist="38100" dir="2700000" algn="tl">
                    <a:srgbClr val="0064E2"/>
                  </a:outerShdw>
                </a:effectLst>
              </a:rPr>
              <a:t>3. Ideas to </a:t>
            </a:r>
            <a:r>
              <a:rPr lang="en-US" sz="4000" dirty="0" smtClean="0">
                <a:solidFill>
                  <a:srgbClr val="FFFF66"/>
                </a:solidFill>
                <a:effectLst>
                  <a:outerShdw blurRad="38100" dist="38100" dir="2700000" algn="tl">
                    <a:srgbClr val="0064E2"/>
                  </a:outerShdw>
                </a:effectLst>
              </a:rPr>
              <a:t>Acknowledge and Honor ALL Musical Values</a:t>
            </a:r>
            <a:endParaRPr lang="en-US" sz="4000" dirty="0" smtClean="0">
              <a:effectLst>
                <a:outerShdw blurRad="38100" dist="38100" dir="2700000" algn="tl">
                  <a:srgbClr val="0064E2"/>
                </a:outerShdw>
              </a:effectLst>
            </a:endParaRPr>
          </a:p>
        </p:txBody>
      </p:sp>
      <p:sp>
        <p:nvSpPr>
          <p:cNvPr id="32772" name="Rectangle 4"/>
          <p:cNvSpPr>
            <a:spLocks noGrp="1" noChangeArrowheads="1"/>
          </p:cNvSpPr>
          <p:nvPr>
            <p:ph idx="1"/>
          </p:nvPr>
        </p:nvSpPr>
        <p:spPr>
          <a:xfrm>
            <a:off x="0" y="1676400"/>
            <a:ext cx="9144000" cy="3124200"/>
          </a:xfrm>
        </p:spPr>
        <p:txBody>
          <a:bodyPr/>
          <a:lstStyle/>
          <a:p>
            <a:pPr marL="609600" indent="-609600" eaLnBrk="1" fontAlgn="auto" hangingPunct="1">
              <a:lnSpc>
                <a:spcPct val="90000"/>
              </a:lnSpc>
              <a:spcAft>
                <a:spcPts val="0"/>
              </a:spcAft>
              <a:buFont typeface="Arial" pitchFamily="-107" charset="0"/>
              <a:buAutoNum type="alphaUcPeriod"/>
              <a:defRPr/>
            </a:pPr>
            <a:r>
              <a:rPr lang="en-US" sz="2800" dirty="0" smtClean="0">
                <a:ea typeface="+mn-ea"/>
                <a:cs typeface="+mn-cs"/>
              </a:rPr>
              <a:t>Music Technology  </a:t>
            </a:r>
            <a:r>
              <a:rPr lang="en-US" sz="2800" i="1" dirty="0" smtClean="0">
                <a:ea typeface="+mn-ea"/>
                <a:cs typeface="+mn-cs"/>
              </a:rPr>
              <a:t>  </a:t>
            </a:r>
            <a:r>
              <a:rPr lang="en-US" sz="2800" i="1" dirty="0">
                <a:ea typeface="+mn-ea"/>
                <a:cs typeface="+mn-cs"/>
              </a:rPr>
              <a:t>(YIKES! What do I do with THIS!!!!!)</a:t>
            </a:r>
            <a:endParaRPr lang="en-US" sz="2800" dirty="0" smtClean="0">
              <a:ea typeface="+mn-ea"/>
              <a:cs typeface="+mn-cs"/>
            </a:endParaRPr>
          </a:p>
          <a:p>
            <a:pPr marL="990600" lvl="1" indent="-533400" algn="ctr" eaLnBrk="1" fontAlgn="auto" hangingPunct="1">
              <a:lnSpc>
                <a:spcPct val="90000"/>
              </a:lnSpc>
              <a:spcAft>
                <a:spcPts val="0"/>
              </a:spcAft>
              <a:buFont typeface="Arial" pitchFamily="-107" charset="0"/>
              <a:buNone/>
              <a:defRPr/>
            </a:pPr>
            <a:r>
              <a:rPr lang="en-US" sz="3200" smtClean="0">
                <a:ea typeface="+mn-ea"/>
              </a:rPr>
              <a:t>ANSWER: WHATEVER YOU (OR THEY) WANT!</a:t>
            </a:r>
          </a:p>
          <a:p>
            <a:pPr marL="990600" lvl="1" indent="-533400" eaLnBrk="1" fontAlgn="auto" hangingPunct="1">
              <a:lnSpc>
                <a:spcPct val="90000"/>
              </a:lnSpc>
              <a:spcAft>
                <a:spcPts val="0"/>
              </a:spcAft>
              <a:buFont typeface="Arial" pitchFamily="-107" charset="0"/>
              <a:buNone/>
              <a:defRPr/>
            </a:pPr>
            <a:r>
              <a:rPr lang="en-US" sz="3200" dirty="0">
                <a:ea typeface="+mn-ea"/>
              </a:rPr>
              <a:t>					</a:t>
            </a:r>
            <a:endParaRPr lang="en-US" sz="3200" i="1" dirty="0">
              <a:ea typeface="+mn-ea"/>
            </a:endParaRPr>
          </a:p>
          <a:p>
            <a:pPr marL="1371600" lvl="2" indent="-457200" eaLnBrk="1" fontAlgn="auto" hangingPunct="1">
              <a:lnSpc>
                <a:spcPct val="90000"/>
              </a:lnSpc>
              <a:spcAft>
                <a:spcPts val="0"/>
              </a:spcAft>
              <a:buFont typeface="Arial" pitchFamily="-107" charset="0"/>
              <a:buNone/>
              <a:defRPr/>
            </a:pPr>
            <a:endParaRPr lang="en-US" sz="3200" dirty="0">
              <a:ea typeface="+mn-ea"/>
            </a:endParaRPr>
          </a:p>
        </p:txBody>
      </p:sp>
      <p:sp>
        <p:nvSpPr>
          <p:cNvPr id="6" name="Date Placeholder 3"/>
          <p:cNvSpPr>
            <a:spLocks noGrp="1"/>
          </p:cNvSpPr>
          <p:nvPr>
            <p:ph type="dt" sz="quarter" idx="10"/>
          </p:nvPr>
        </p:nvSpPr>
        <p:spPr/>
        <p:txBody>
          <a:bodyPr/>
          <a:lstStyle/>
          <a:p>
            <a:pPr>
              <a:defRPr/>
            </a:pPr>
            <a:endParaRPr lang="en-US"/>
          </a:p>
        </p:txBody>
      </p:sp>
      <p:sp>
        <p:nvSpPr>
          <p:cNvPr id="7" name="Footer Placeholder 4"/>
          <p:cNvSpPr>
            <a:spLocks noGrp="1"/>
          </p:cNvSpPr>
          <p:nvPr>
            <p:ph type="ftr" sz="quarter" idx="11"/>
          </p:nvPr>
        </p:nvSpPr>
        <p:spPr/>
        <p:txBody>
          <a:bodyPr/>
          <a:lstStyle/>
          <a:p>
            <a:pPr>
              <a:defRPr/>
            </a:pPr>
            <a:r>
              <a:rPr lang="en-US" smtClean="0"/>
              <a:t>musiceducationconsultants.net/KMEA2013</a:t>
            </a:r>
            <a:endParaRPr lang="en-US"/>
          </a:p>
        </p:txBody>
      </p:sp>
      <p:sp>
        <p:nvSpPr>
          <p:cNvPr id="8" name="Slide Number Placeholder 5"/>
          <p:cNvSpPr>
            <a:spLocks noGrp="1"/>
          </p:cNvSpPr>
          <p:nvPr>
            <p:ph type="sldNum" sz="quarter" idx="12"/>
          </p:nvPr>
        </p:nvSpPr>
        <p:spPr/>
        <p:txBody>
          <a:bodyPr/>
          <a:lstStyle/>
          <a:p>
            <a:pPr>
              <a:defRPr/>
            </a:pPr>
            <a:fld id="{A8764CE4-107D-A84F-A0E0-DB0D566EC1D4}" type="slidenum">
              <a:rPr lang="en-US"/>
              <a:pPr>
                <a:defRPr/>
              </a:pPr>
              <a:t>28</a:t>
            </a:fld>
            <a:endParaRPr lang="en-US"/>
          </a:p>
        </p:txBody>
      </p:sp>
      <p:sp>
        <p:nvSpPr>
          <p:cNvPr id="67591" name="Rectangle 3"/>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p>
        </p:txBody>
      </p:sp>
      <p:pic>
        <p:nvPicPr>
          <p:cNvPr id="9" name="Isn't She Lovely Video.mp4">
            <a:hlinkClick r:id="" action="ppaction://media"/>
          </p:cNvPr>
          <p:cNvPicPr/>
          <p:nvPr>
            <a:videoFile r:link="rId1"/>
          </p:nvPr>
        </p:nvPicPr>
        <p:blipFill>
          <a:blip r:embed="rId4"/>
          <a:stretch>
            <a:fillRect/>
          </a:stretch>
        </p:blipFill>
        <p:spPr>
          <a:xfrm>
            <a:off x="914400" y="2628900"/>
            <a:ext cx="7315200" cy="42291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9"/>
                                        </p:tgtEl>
                                      </p:cBhvr>
                                    </p:cmd>
                                  </p:childTnLst>
                                </p:cTn>
                              </p:par>
                            </p:childTnLst>
                          </p:cTn>
                        </p:par>
                      </p:childTnLst>
                    </p:cTn>
                  </p:par>
                </p:childTnLst>
              </p:cTn>
              <p:nextCondLst>
                <p:cond evt="onClick" delay="0">
                  <p:tgtEl>
                    <p:spTgt spid="9"/>
                  </p:tgtEl>
                </p:cond>
              </p:nextCondLst>
            </p:seq>
            <p:video>
              <p:cMediaNode>
                <p:cTn id="7" fill="hold" display="0">
                  <p:stCondLst>
                    <p:cond delay="indefinite"/>
                  </p:stCondLst>
                  <p:endCondLst>
                    <p:cond evt="onNext" delay="0">
                      <p:tgtEl>
                        <p:sldTgt/>
                      </p:tgtEl>
                    </p:cond>
                    <p:cond evt="onPrev" delay="0">
                      <p:tgtEl>
                        <p:sldTgt/>
                      </p:tgtEl>
                    </p:cond>
                  </p:endCondLst>
                </p:cTn>
                <p:tgtEl>
                  <p:spTgt spid="9"/>
                </p:tgtEl>
              </p:cMediaNode>
            </p:video>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304800" y="304800"/>
            <a:ext cx="8458200" cy="1143000"/>
          </a:xfrm>
        </p:spPr>
        <p:txBody>
          <a:bodyPr wrap="square" numCol="1" anchorCtr="0" compatLnSpc="1">
            <a:prstTxWarp prst="textNoShape">
              <a:avLst/>
            </a:prstTxWarp>
            <a:noAutofit/>
          </a:bodyPr>
          <a:lstStyle/>
          <a:p>
            <a:pPr eaLnBrk="1" hangingPunct="1">
              <a:defRPr/>
            </a:pPr>
            <a:r>
              <a:rPr lang="en-US" sz="4000" dirty="0" smtClean="0">
                <a:effectLst>
                  <a:outerShdw blurRad="38100" dist="38100" dir="2700000" algn="tl">
                    <a:srgbClr val="0064E2"/>
                  </a:outerShdw>
                </a:effectLst>
              </a:rPr>
              <a:t>3. Ideas to </a:t>
            </a:r>
            <a:r>
              <a:rPr lang="en-US" sz="4000" dirty="0" smtClean="0">
                <a:solidFill>
                  <a:srgbClr val="FFFF66"/>
                </a:solidFill>
                <a:effectLst>
                  <a:outerShdw blurRad="38100" dist="38100" dir="2700000" algn="tl">
                    <a:srgbClr val="0064E2"/>
                  </a:outerShdw>
                </a:effectLst>
              </a:rPr>
              <a:t>Acknowledge and Honor ALL Musical Values</a:t>
            </a:r>
            <a:endParaRPr lang="en-US" sz="4000" dirty="0" smtClean="0">
              <a:effectLst>
                <a:outerShdw blurRad="38100" dist="38100" dir="2700000" algn="tl">
                  <a:srgbClr val="0064E2"/>
                </a:outerShdw>
              </a:effectLst>
            </a:endParaRPr>
          </a:p>
        </p:txBody>
      </p:sp>
      <p:sp>
        <p:nvSpPr>
          <p:cNvPr id="37892" name="Rectangle 4"/>
          <p:cNvSpPr>
            <a:spLocks noGrp="1" noChangeArrowheads="1"/>
          </p:cNvSpPr>
          <p:nvPr>
            <p:ph idx="1"/>
          </p:nvPr>
        </p:nvSpPr>
        <p:spPr>
          <a:xfrm>
            <a:off x="228600" y="2286000"/>
            <a:ext cx="8686800" cy="3124200"/>
          </a:xfrm>
        </p:spPr>
        <p:txBody>
          <a:bodyPr/>
          <a:lstStyle/>
          <a:p>
            <a:pPr marL="609600" indent="-609600" eaLnBrk="1" fontAlgn="auto" hangingPunct="1">
              <a:spcAft>
                <a:spcPts val="0"/>
              </a:spcAft>
              <a:buFont typeface="Arial" pitchFamily="-107" charset="0"/>
              <a:buNone/>
              <a:defRPr/>
            </a:pPr>
            <a:r>
              <a:rPr lang="en-US" sz="2800" dirty="0">
                <a:ea typeface="+mn-ea"/>
                <a:cs typeface="+mn-cs"/>
              </a:rPr>
              <a:t>B.  De-</a:t>
            </a:r>
            <a:r>
              <a:rPr lang="en-US" sz="2800" dirty="0" err="1">
                <a:ea typeface="+mn-ea"/>
                <a:cs typeface="+mn-cs"/>
              </a:rPr>
              <a:t>mythalize</a:t>
            </a:r>
            <a:r>
              <a:rPr lang="en-US" sz="2800" dirty="0">
                <a:ea typeface="+mn-ea"/>
                <a:cs typeface="+mn-cs"/>
              </a:rPr>
              <a:t> “Classical Music” and Try</a:t>
            </a:r>
            <a:r>
              <a:rPr lang="en-US" sz="2800" dirty="0" smtClean="0">
                <a:ea typeface="+mn-ea"/>
                <a:cs typeface="+mn-cs"/>
              </a:rPr>
              <a:t>:</a:t>
            </a:r>
            <a:endParaRPr lang="en-US" sz="2800" i="1" dirty="0" smtClean="0">
              <a:ea typeface="+mn-ea"/>
              <a:cs typeface="+mn-cs"/>
            </a:endParaRPr>
          </a:p>
          <a:p>
            <a:pPr marL="609600" indent="-609600" eaLnBrk="1" fontAlgn="auto" hangingPunct="1">
              <a:lnSpc>
                <a:spcPct val="90000"/>
              </a:lnSpc>
              <a:spcAft>
                <a:spcPts val="0"/>
              </a:spcAft>
              <a:buFont typeface="Arial" pitchFamily="-107" charset="0"/>
              <a:buNone/>
              <a:defRPr/>
            </a:pPr>
            <a:r>
              <a:rPr lang="en-US" sz="2800" dirty="0">
                <a:ea typeface="+mn-ea"/>
                <a:cs typeface="+mn-cs"/>
              </a:rPr>
              <a:t>		Mariachi 	</a:t>
            </a:r>
            <a:r>
              <a:rPr lang="en-US" sz="2800" dirty="0" smtClean="0">
                <a:ea typeface="+mn-ea"/>
                <a:cs typeface="+mn-cs"/>
              </a:rPr>
              <a:t>		Gospel </a:t>
            </a:r>
            <a:r>
              <a:rPr lang="en-US" sz="2800" dirty="0">
                <a:ea typeface="+mn-ea"/>
                <a:cs typeface="+mn-cs"/>
              </a:rPr>
              <a:t>Music</a:t>
            </a:r>
          </a:p>
          <a:p>
            <a:pPr marL="609600" indent="-609600" eaLnBrk="1" fontAlgn="auto" hangingPunct="1">
              <a:lnSpc>
                <a:spcPct val="90000"/>
              </a:lnSpc>
              <a:spcAft>
                <a:spcPts val="0"/>
              </a:spcAft>
              <a:buFont typeface="Arial" pitchFamily="-107" charset="0"/>
              <a:buNone/>
              <a:defRPr/>
            </a:pPr>
            <a:r>
              <a:rPr lang="en-US" sz="2800" dirty="0">
                <a:ea typeface="+mn-ea"/>
                <a:cs typeface="+mn-cs"/>
              </a:rPr>
              <a:t>	</a:t>
            </a:r>
            <a:r>
              <a:rPr lang="en-US" sz="2800" dirty="0" smtClean="0">
                <a:ea typeface="+mn-ea"/>
                <a:cs typeface="+mn-cs"/>
              </a:rPr>
              <a:t>	</a:t>
            </a:r>
            <a:r>
              <a:rPr lang="en-US" sz="2800" dirty="0" smtClean="0"/>
              <a:t>Dixieland</a:t>
            </a:r>
            <a:r>
              <a:rPr lang="en-US" sz="2800" dirty="0" smtClean="0">
                <a:ea typeface="+mn-ea"/>
                <a:cs typeface="+mn-cs"/>
              </a:rPr>
              <a:t>	</a:t>
            </a:r>
            <a:r>
              <a:rPr lang="en-US" sz="2800" dirty="0">
                <a:ea typeface="+mn-ea"/>
                <a:cs typeface="+mn-cs"/>
              </a:rPr>
              <a:t>	 </a:t>
            </a:r>
            <a:r>
              <a:rPr lang="en-US" sz="2800" dirty="0" smtClean="0">
                <a:ea typeface="+mn-ea"/>
                <a:cs typeface="+mn-cs"/>
              </a:rPr>
              <a:t>	World Music </a:t>
            </a:r>
            <a:r>
              <a:rPr lang="en-US" sz="2800" dirty="0" smtClean="0"/>
              <a:t>Drumming</a:t>
            </a:r>
            <a:endParaRPr lang="en-US" sz="2800" dirty="0" smtClean="0">
              <a:ea typeface="+mn-ea"/>
              <a:cs typeface="+mn-cs"/>
            </a:endParaRPr>
          </a:p>
          <a:p>
            <a:pPr marL="609600" indent="-609600" eaLnBrk="1" fontAlgn="auto" hangingPunct="1">
              <a:lnSpc>
                <a:spcPct val="90000"/>
              </a:lnSpc>
              <a:spcAft>
                <a:spcPts val="0"/>
              </a:spcAft>
              <a:buFont typeface="Arial" pitchFamily="-107" charset="0"/>
              <a:buNone/>
              <a:defRPr/>
            </a:pPr>
            <a:r>
              <a:rPr lang="en-US" sz="2800" dirty="0">
                <a:ea typeface="+mn-ea"/>
                <a:cs typeface="+mn-cs"/>
              </a:rPr>
              <a:t>		</a:t>
            </a:r>
            <a:r>
              <a:rPr lang="en-US" sz="2800" dirty="0" err="1">
                <a:ea typeface="+mn-ea"/>
                <a:cs typeface="+mn-cs"/>
              </a:rPr>
              <a:t>Ukelele</a:t>
            </a:r>
            <a:r>
              <a:rPr lang="en-US" sz="2800" dirty="0">
                <a:ea typeface="+mn-ea"/>
                <a:cs typeface="+mn-cs"/>
              </a:rPr>
              <a:t> </a:t>
            </a:r>
            <a:r>
              <a:rPr lang="en-US" sz="2800" dirty="0" smtClean="0">
                <a:ea typeface="+mn-ea"/>
                <a:cs typeface="+mn-cs"/>
              </a:rPr>
              <a:t>Ensembles	Bluegrass???????	</a:t>
            </a:r>
            <a:endParaRPr lang="en-US" sz="2800" i="1" dirty="0" smtClean="0">
              <a:ea typeface="+mn-ea"/>
              <a:cs typeface="+mn-cs"/>
            </a:endParaRPr>
          </a:p>
          <a:p>
            <a:pPr marL="1371600" lvl="2" indent="-457200" eaLnBrk="1" fontAlgn="auto" hangingPunct="1">
              <a:spcAft>
                <a:spcPts val="0"/>
              </a:spcAft>
              <a:buFont typeface="Arial" pitchFamily="-107" charset="0"/>
              <a:buNone/>
              <a:defRPr/>
            </a:pPr>
            <a:endParaRPr lang="en-US" sz="2800" dirty="0">
              <a:ea typeface="+mn-ea"/>
            </a:endParaRPr>
          </a:p>
        </p:txBody>
      </p:sp>
      <p:sp>
        <p:nvSpPr>
          <p:cNvPr id="5" name="Date Placeholder 3"/>
          <p:cNvSpPr>
            <a:spLocks noGrp="1"/>
          </p:cNvSpPr>
          <p:nvPr>
            <p:ph type="dt" sz="quarter" idx="10"/>
          </p:nvPr>
        </p:nvSpPr>
        <p:spPr/>
        <p:txBody>
          <a:bodyPr/>
          <a:lstStyle/>
          <a:p>
            <a:pPr>
              <a:defRPr/>
            </a:pPr>
            <a:endParaRPr lang="en-US"/>
          </a:p>
        </p:txBody>
      </p:sp>
      <p:sp>
        <p:nvSpPr>
          <p:cNvPr id="6" name="Footer Placeholder 4"/>
          <p:cNvSpPr>
            <a:spLocks noGrp="1"/>
          </p:cNvSpPr>
          <p:nvPr>
            <p:ph type="ftr" sz="quarter" idx="11"/>
          </p:nvPr>
        </p:nvSpPr>
        <p:spPr/>
        <p:txBody>
          <a:bodyPr/>
          <a:lstStyle/>
          <a:p>
            <a:pPr>
              <a:defRPr/>
            </a:pPr>
            <a:r>
              <a:rPr lang="en-US" smtClean="0"/>
              <a:t>musiceducationconsultants.net/KMEA2013</a:t>
            </a:r>
            <a:endParaRPr lang="en-US"/>
          </a:p>
        </p:txBody>
      </p:sp>
      <p:sp>
        <p:nvSpPr>
          <p:cNvPr id="7" name="Slide Number Placeholder 5"/>
          <p:cNvSpPr>
            <a:spLocks noGrp="1"/>
          </p:cNvSpPr>
          <p:nvPr>
            <p:ph type="sldNum" sz="quarter" idx="12"/>
          </p:nvPr>
        </p:nvSpPr>
        <p:spPr/>
        <p:txBody>
          <a:bodyPr/>
          <a:lstStyle/>
          <a:p>
            <a:pPr>
              <a:defRPr/>
            </a:pPr>
            <a:fld id="{6A126992-88AF-1040-8B64-2801703C725B}" type="slidenum">
              <a:rPr lang="en-US"/>
              <a:pPr>
                <a:defRPr/>
              </a:pPr>
              <a:t>29</a:t>
            </a:fld>
            <a:endParaRPr lang="en-US"/>
          </a:p>
        </p:txBody>
      </p:sp>
      <p:sp>
        <p:nvSpPr>
          <p:cNvPr id="69639" name="Rectangle 3"/>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oAutofit/>
          </a:bodyPr>
          <a:lstStyle/>
          <a:p>
            <a:pPr eaLnBrk="1" fontAlgn="auto" hangingPunct="1">
              <a:spcAft>
                <a:spcPts val="0"/>
              </a:spcAft>
              <a:defRPr/>
            </a:pPr>
            <a:r>
              <a:rPr lang="en-US" sz="4000" dirty="0">
                <a:ea typeface="+mj-ea"/>
                <a:cs typeface="+mj-cs"/>
              </a:rPr>
              <a:t>Achievement Gap OR</a:t>
            </a:r>
            <a:br>
              <a:rPr lang="en-US" sz="4000" dirty="0">
                <a:ea typeface="+mj-ea"/>
                <a:cs typeface="+mj-cs"/>
              </a:rPr>
            </a:br>
            <a:r>
              <a:rPr lang="en-US" sz="4000" dirty="0">
                <a:solidFill>
                  <a:srgbClr val="FFFF66"/>
                </a:solidFill>
                <a:ea typeface="+mj-ea"/>
                <a:cs typeface="+mj-cs"/>
              </a:rPr>
              <a:t>Opportunity </a:t>
            </a:r>
            <a:r>
              <a:rPr lang="en-US" sz="4000" dirty="0">
                <a:ea typeface="+mj-ea"/>
                <a:cs typeface="+mj-cs"/>
              </a:rPr>
              <a:t>Gap</a:t>
            </a:r>
          </a:p>
        </p:txBody>
      </p:sp>
      <p:sp>
        <p:nvSpPr>
          <p:cNvPr id="11267" name="Rectangle 3"/>
          <p:cNvSpPr>
            <a:spLocks noGrp="1" noChangeArrowheads="1"/>
          </p:cNvSpPr>
          <p:nvPr>
            <p:ph idx="1"/>
          </p:nvPr>
        </p:nvSpPr>
        <p:spPr>
          <a:xfrm>
            <a:off x="457200" y="1752600"/>
            <a:ext cx="8229600" cy="3962400"/>
          </a:xfrm>
        </p:spPr>
        <p:txBody>
          <a:bodyPr>
            <a:noAutofit/>
          </a:bodyPr>
          <a:lstStyle/>
          <a:p>
            <a:pPr marL="609600" indent="-609600" eaLnBrk="1" fontAlgn="auto" hangingPunct="1">
              <a:spcAft>
                <a:spcPts val="0"/>
              </a:spcAft>
              <a:buFont typeface="Wingdings" pitchFamily="-107" charset="2"/>
              <a:buNone/>
              <a:defRPr/>
            </a:pPr>
            <a:r>
              <a:rPr lang="en-US" sz="2800" dirty="0">
                <a:solidFill>
                  <a:srgbClr val="FFFF66"/>
                </a:solidFill>
                <a:ea typeface="+mn-ea"/>
                <a:cs typeface="+mn-cs"/>
              </a:rPr>
              <a:t>Arthur Griffin, ASCD </a:t>
            </a:r>
            <a:r>
              <a:rPr lang="en-US" sz="2800" dirty="0" smtClean="0">
                <a:solidFill>
                  <a:srgbClr val="FFFF66"/>
                </a:solidFill>
                <a:ea typeface="+mn-ea"/>
                <a:cs typeface="+mn-cs"/>
              </a:rPr>
              <a:t>Express</a:t>
            </a:r>
            <a:endParaRPr lang="en-US" sz="2800" dirty="0" smtClean="0">
              <a:ea typeface="+mn-ea"/>
              <a:cs typeface="+mn-cs"/>
            </a:endParaRPr>
          </a:p>
          <a:p>
            <a:pPr marL="609600" indent="-609600" eaLnBrk="1" fontAlgn="auto" hangingPunct="1">
              <a:spcAft>
                <a:spcPts val="0"/>
              </a:spcAft>
              <a:buFont typeface="Arial" pitchFamily="-107" charset="0"/>
              <a:buAutoNum type="arabicPeriod"/>
              <a:defRPr/>
            </a:pPr>
            <a:r>
              <a:rPr lang="en-US" sz="2800" dirty="0">
                <a:ea typeface="+mn-ea"/>
                <a:cs typeface="+mn-cs"/>
              </a:rPr>
              <a:t>Instill Confidence Early</a:t>
            </a:r>
          </a:p>
          <a:p>
            <a:pPr marL="990600" lvl="1" indent="-533400" eaLnBrk="1" fontAlgn="auto" hangingPunct="1">
              <a:spcAft>
                <a:spcPts val="0"/>
              </a:spcAft>
              <a:buFont typeface="Wingdings" pitchFamily="2" charset="2"/>
              <a:buChar char=""/>
              <a:defRPr/>
            </a:pPr>
            <a:r>
              <a:rPr lang="en-US" sz="2800" dirty="0">
                <a:ea typeface="+mn-ea"/>
              </a:rPr>
              <a:t>Get ‘</a:t>
            </a:r>
            <a:r>
              <a:rPr lang="en-US" sz="2800" dirty="0" err="1">
                <a:ea typeface="+mn-ea"/>
              </a:rPr>
              <a:t>Em</a:t>
            </a:r>
            <a:r>
              <a:rPr lang="en-US" sz="2800" dirty="0">
                <a:ea typeface="+mn-ea"/>
              </a:rPr>
              <a:t> ‘</a:t>
            </a:r>
            <a:r>
              <a:rPr lang="en-US" sz="2800" dirty="0" err="1">
                <a:ea typeface="+mn-ea"/>
              </a:rPr>
              <a:t>n</a:t>
            </a:r>
            <a:r>
              <a:rPr lang="en-US" sz="2800" dirty="0">
                <a:ea typeface="+mn-ea"/>
              </a:rPr>
              <a:t> Keep ‘</a:t>
            </a:r>
            <a:r>
              <a:rPr lang="en-US" sz="2800" dirty="0" err="1">
                <a:ea typeface="+mn-ea"/>
              </a:rPr>
              <a:t>Em</a:t>
            </a:r>
            <a:endParaRPr lang="en-US" sz="2800" dirty="0">
              <a:ea typeface="+mn-ea"/>
            </a:endParaRPr>
          </a:p>
          <a:p>
            <a:pPr marL="609600" indent="-609600" eaLnBrk="1" fontAlgn="auto" hangingPunct="1">
              <a:spcAft>
                <a:spcPts val="0"/>
              </a:spcAft>
              <a:buFont typeface="Arial" pitchFamily="-107" charset="0"/>
              <a:buAutoNum type="arabicPeriod"/>
              <a:defRPr/>
            </a:pPr>
            <a:r>
              <a:rPr lang="en-US" sz="2800" dirty="0">
                <a:ea typeface="+mn-ea"/>
                <a:cs typeface="+mn-cs"/>
              </a:rPr>
              <a:t>Prepare for Tomorrow</a:t>
            </a:r>
          </a:p>
          <a:p>
            <a:pPr marL="990600" lvl="1" indent="-533400" eaLnBrk="1" fontAlgn="auto" hangingPunct="1">
              <a:spcAft>
                <a:spcPts val="0"/>
              </a:spcAft>
              <a:buFont typeface="Wingdings" pitchFamily="2" charset="2"/>
              <a:buChar char=""/>
              <a:defRPr/>
            </a:pPr>
            <a:r>
              <a:rPr lang="en-US" sz="2800" dirty="0">
                <a:ea typeface="+mn-ea"/>
              </a:rPr>
              <a:t>Cut ‘</a:t>
            </a:r>
            <a:r>
              <a:rPr lang="en-US" sz="2800" dirty="0" err="1">
                <a:ea typeface="+mn-ea"/>
              </a:rPr>
              <a:t>Em</a:t>
            </a:r>
            <a:r>
              <a:rPr lang="en-US" sz="2800" dirty="0">
                <a:ea typeface="+mn-ea"/>
              </a:rPr>
              <a:t> Loose</a:t>
            </a:r>
          </a:p>
          <a:p>
            <a:pPr marL="609600" indent="-609600" eaLnBrk="1" fontAlgn="auto" hangingPunct="1">
              <a:spcAft>
                <a:spcPts val="0"/>
              </a:spcAft>
              <a:buFont typeface="Arial" pitchFamily="-107" charset="0"/>
              <a:buAutoNum type="arabicPeriod"/>
              <a:defRPr/>
            </a:pPr>
            <a:r>
              <a:rPr lang="en-US" sz="2800" dirty="0">
                <a:ea typeface="+mn-ea"/>
                <a:cs typeface="+mn-cs"/>
              </a:rPr>
              <a:t>Engage Children’s Heritage</a:t>
            </a:r>
          </a:p>
          <a:p>
            <a:pPr marL="990600" lvl="1" indent="-533400" eaLnBrk="1" fontAlgn="auto" hangingPunct="1">
              <a:spcAft>
                <a:spcPts val="0"/>
              </a:spcAft>
              <a:buFont typeface="Wingdings" pitchFamily="2" charset="2"/>
              <a:buChar char=""/>
              <a:defRPr/>
            </a:pPr>
            <a:r>
              <a:rPr lang="en-US" sz="2800" dirty="0">
                <a:ea typeface="+mn-ea"/>
              </a:rPr>
              <a:t>Acknowledge and Honor Who They Are</a:t>
            </a:r>
          </a:p>
        </p:txBody>
      </p:sp>
      <p:sp>
        <p:nvSpPr>
          <p:cNvPr id="4" name="Date Placeholder 3"/>
          <p:cNvSpPr>
            <a:spLocks noGrp="1"/>
          </p:cNvSpPr>
          <p:nvPr>
            <p:ph type="dt" sz="quarter"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r>
              <a:rPr lang="en-US" smtClean="0"/>
              <a:t>musiceducationconsultants.net/KMEA2013</a:t>
            </a:r>
            <a:endParaRPr lang="en-US"/>
          </a:p>
        </p:txBody>
      </p:sp>
      <p:sp>
        <p:nvSpPr>
          <p:cNvPr id="6" name="Slide Number Placeholder 5"/>
          <p:cNvSpPr>
            <a:spLocks noGrp="1"/>
          </p:cNvSpPr>
          <p:nvPr>
            <p:ph type="sldNum" sz="quarter" idx="12"/>
          </p:nvPr>
        </p:nvSpPr>
        <p:spPr/>
        <p:txBody>
          <a:bodyPr/>
          <a:lstStyle/>
          <a:p>
            <a:pPr>
              <a:defRPr/>
            </a:pPr>
            <a:fld id="{029D284F-EC6A-2342-BF0A-030AA8F40A02}" type="slidenum">
              <a:rPr lang="en-US"/>
              <a:pPr>
                <a:defRPr/>
              </a:pPr>
              <a:t>3</a:t>
            </a:fld>
            <a:endParaRPr lang="en-US"/>
          </a:p>
        </p:txBody>
      </p:sp>
      <p:pic>
        <p:nvPicPr>
          <p:cNvPr id="19463" name="Picture 6"/>
          <p:cNvPicPr>
            <a:picLocks noChangeAspect="1"/>
          </p:cNvPicPr>
          <p:nvPr/>
        </p:nvPicPr>
        <p:blipFill>
          <a:blip r:embed="rId3"/>
          <a:srcRect/>
          <a:stretch>
            <a:fillRect/>
          </a:stretch>
        </p:blipFill>
        <p:spPr bwMode="auto">
          <a:xfrm>
            <a:off x="6705600" y="1676400"/>
            <a:ext cx="1752600" cy="2628900"/>
          </a:xfrm>
          <a:prstGeom prst="rect">
            <a:avLst/>
          </a:prstGeom>
          <a:noFill/>
          <a:ln w="9525">
            <a:noFill/>
            <a:miter lim="800000"/>
            <a:headEnd/>
            <a:tailEnd/>
          </a:ln>
        </p:spPr>
      </p:pic>
      <p:sp>
        <p:nvSpPr>
          <p:cNvPr id="19464" name="TextBox 7"/>
          <p:cNvSpPr txBox="1">
            <a:spLocks noChangeArrowheads="1"/>
          </p:cNvSpPr>
          <p:nvPr/>
        </p:nvSpPr>
        <p:spPr bwMode="auto">
          <a:xfrm>
            <a:off x="6096000" y="4343400"/>
            <a:ext cx="2767013" cy="396875"/>
          </a:xfrm>
          <a:prstGeom prst="rect">
            <a:avLst/>
          </a:prstGeom>
          <a:noFill/>
          <a:ln w="9525">
            <a:noFill/>
            <a:miter lim="800000"/>
            <a:headEnd/>
            <a:tailEnd/>
          </a:ln>
        </p:spPr>
        <p:txBody>
          <a:bodyPr wrap="none">
            <a:prstTxWarp prst="textNoShape">
              <a:avLst/>
            </a:prstTxWarp>
            <a:spAutoFit/>
          </a:bodyPr>
          <a:lstStyle/>
          <a:p>
            <a:r>
              <a:rPr lang="en-US" sz="2000">
                <a:solidFill>
                  <a:srgbClr val="FFFF66"/>
                </a:solidFill>
              </a:rPr>
              <a:t>McGraw-Hill Education</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smtClean="0"/>
              <a:t>Belmont University </a:t>
            </a:r>
            <a:br>
              <a:rPr lang="en-US" dirty="0" smtClean="0"/>
            </a:br>
            <a:r>
              <a:rPr lang="en-US" dirty="0" smtClean="0"/>
              <a:t>Bluegrass Ensemble</a:t>
            </a:r>
            <a:endParaRPr lang="en-US" dirty="0"/>
          </a:p>
        </p:txBody>
      </p:sp>
      <p:sp>
        <p:nvSpPr>
          <p:cNvPr id="71684" name="Date Placeholder 3"/>
          <p:cNvSpPr>
            <a:spLocks noGrp="1"/>
          </p:cNvSpPr>
          <p:nvPr>
            <p:ph type="dt" sz="quarter" idx="10"/>
          </p:nvPr>
        </p:nvSpPr>
        <p:spPr bwMode="auto">
          <a:xfrm>
            <a:off x="4953000" y="6356350"/>
            <a:ext cx="3751263" cy="365125"/>
          </a:xfrm>
          <a:noFill/>
          <a:ln>
            <a:miter lim="800000"/>
            <a:headEnd/>
            <a:tailEnd/>
          </a:ln>
        </p:spPr>
        <p:txBody>
          <a:bodyPr wrap="square" numCol="1" anchorCtr="0" compatLnSpc="1">
            <a:prstTxWarp prst="textNoShape">
              <a:avLst/>
            </a:prstTxWarp>
          </a:bodyPr>
          <a:lstStyle/>
          <a:p>
            <a:endParaRPr lang="en-US" smtClean="0">
              <a:solidFill>
                <a:srgbClr val="FFFF66"/>
              </a:solidFill>
              <a:latin typeface="Arial" charset="0"/>
              <a:ea typeface="ＭＳ Ｐゴシック" charset="-128"/>
              <a:cs typeface="ＭＳ Ｐゴシック" charset="-128"/>
            </a:endParaRPr>
          </a:p>
        </p:txBody>
      </p:sp>
      <p:sp>
        <p:nvSpPr>
          <p:cNvPr id="5" name="Footer Placeholder 4"/>
          <p:cNvSpPr>
            <a:spLocks noGrp="1"/>
          </p:cNvSpPr>
          <p:nvPr>
            <p:ph type="ftr" sz="quarter" idx="11"/>
          </p:nvPr>
        </p:nvSpPr>
        <p:spPr/>
        <p:txBody>
          <a:bodyPr/>
          <a:lstStyle/>
          <a:p>
            <a:pPr>
              <a:defRPr/>
            </a:pPr>
            <a:r>
              <a:rPr lang="en-US" smtClean="0"/>
              <a:t>musiceducationconsultants.net/KMEA2013</a:t>
            </a:r>
            <a:endParaRPr lang="en-US"/>
          </a:p>
        </p:txBody>
      </p:sp>
      <p:sp>
        <p:nvSpPr>
          <p:cNvPr id="6" name="Slide Number Placeholder 5"/>
          <p:cNvSpPr>
            <a:spLocks noGrp="1"/>
          </p:cNvSpPr>
          <p:nvPr>
            <p:ph type="sldNum" sz="quarter" idx="12"/>
          </p:nvPr>
        </p:nvSpPr>
        <p:spPr/>
        <p:txBody>
          <a:bodyPr/>
          <a:lstStyle/>
          <a:p>
            <a:pPr>
              <a:defRPr/>
            </a:pPr>
            <a:fld id="{AA288777-7BE8-0F46-8C4D-DAFEF6C83721}" type="slidenum">
              <a:rPr lang="en-US" smtClean="0"/>
              <a:pPr>
                <a:defRPr/>
              </a:pPr>
              <a:t>30</a:t>
            </a:fld>
            <a:endParaRPr lang="en-US"/>
          </a:p>
        </p:txBody>
      </p:sp>
      <p:pic>
        <p:nvPicPr>
          <p:cNvPr id="8" name="Bluegrass.mp4">
            <a:hlinkClick r:id="" action="ppaction://media"/>
          </p:cNvPr>
          <p:cNvPicPr/>
          <p:nvPr>
            <p:ph idx="1"/>
            <a:videoFile r:link="rId1"/>
          </p:nvPr>
        </p:nvPicPr>
        <p:blipFill>
          <a:blip r:embed="rId3"/>
          <a:stretch>
            <a:fillRect/>
          </a:stretch>
        </p:blipFill>
        <p:spPr>
          <a:xfrm>
            <a:off x="457200" y="1828800"/>
            <a:ext cx="8128000" cy="4572000"/>
          </a:xfr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video>
              <p:cMediaNode>
                <p:cTn id="7" fill="hold" display="0">
                  <p:stCondLst>
                    <p:cond delay="indefinite"/>
                  </p:stCondLst>
                  <p:endCondLst>
                    <p:cond evt="onNext" delay="0">
                      <p:tgtEl>
                        <p:sldTgt/>
                      </p:tgtEl>
                    </p:cond>
                    <p:cond evt="onPrev" delay="0">
                      <p:tgtEl>
                        <p:sldTgt/>
                      </p:tgtEl>
                    </p:cond>
                  </p:endCondLst>
                </p:cTn>
                <p:tgtEl>
                  <p:spTgt spid="8"/>
                </p:tgtEl>
              </p:cMediaNode>
            </p:video>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idx="4294967295"/>
          </p:nvPr>
        </p:nvSpPr>
        <p:spPr/>
        <p:txBody>
          <a:bodyPr wrap="square" numCol="1" anchorCtr="0" compatLnSpc="1">
            <a:prstTxWarp prst="textNoShape">
              <a:avLst/>
            </a:prstTxWarp>
            <a:normAutofit fontScale="90000"/>
          </a:bodyPr>
          <a:lstStyle/>
          <a:p>
            <a:r>
              <a:rPr lang="en-US" sz="4300" smtClean="0">
                <a:effectLst>
                  <a:outerShdw blurRad="38100" dist="38100" dir="2700000" algn="tl">
                    <a:srgbClr val="0064E2"/>
                  </a:outerShdw>
                </a:effectLst>
                <a:ea typeface="ＭＳ Ｐゴシック" charset="-128"/>
                <a:cs typeface="ＭＳ Ｐゴシック" charset="-128"/>
              </a:rPr>
              <a:t>Tucson High School</a:t>
            </a:r>
            <a:br>
              <a:rPr lang="en-US" sz="4300" smtClean="0">
                <a:effectLst>
                  <a:outerShdw blurRad="38100" dist="38100" dir="2700000" algn="tl">
                    <a:srgbClr val="0064E2"/>
                  </a:outerShdw>
                </a:effectLst>
                <a:ea typeface="ＭＳ Ｐゴシック" charset="-128"/>
                <a:cs typeface="ＭＳ Ｐゴシック" charset="-128"/>
              </a:rPr>
            </a:br>
            <a:r>
              <a:rPr lang="en-US" sz="4300" smtClean="0">
                <a:effectLst>
                  <a:outerShdw blurRad="38100" dist="38100" dir="2700000" algn="tl">
                    <a:srgbClr val="0064E2"/>
                  </a:outerShdw>
                </a:effectLst>
                <a:ea typeface="ＭＳ Ｐゴシック" charset="-128"/>
                <a:cs typeface="ＭＳ Ｐゴシック" charset="-128"/>
              </a:rPr>
              <a:t>Steel Drum Ensemble</a:t>
            </a:r>
          </a:p>
        </p:txBody>
      </p:sp>
      <p:sp>
        <p:nvSpPr>
          <p:cNvPr id="103428" name="Date Placeholder 3"/>
          <p:cNvSpPr txBox="1">
            <a:spLocks noGrp="1"/>
          </p:cNvSpPr>
          <p:nvPr/>
        </p:nvSpPr>
        <p:spPr bwMode="auto">
          <a:xfrm>
            <a:off x="4953000" y="6356350"/>
            <a:ext cx="3751263" cy="365125"/>
          </a:xfrm>
          <a:prstGeom prst="rect">
            <a:avLst/>
          </a:prstGeom>
          <a:noFill/>
          <a:ln w="9525">
            <a:noFill/>
            <a:miter lim="800000"/>
            <a:headEnd/>
            <a:tailEnd/>
          </a:ln>
        </p:spPr>
        <p:txBody>
          <a:bodyPr anchor="ctr">
            <a:prstTxWarp prst="textNoShape">
              <a:avLst/>
            </a:prstTxWarp>
          </a:bodyPr>
          <a:lstStyle/>
          <a:p>
            <a:pPr algn="r"/>
            <a:r>
              <a:rPr lang="en-US" sz="1200" u="sng">
                <a:solidFill>
                  <a:srgbClr val="FFFF66"/>
                </a:solidFill>
                <a:latin typeface="Tahoma" charset="0"/>
              </a:rPr>
              <a:t>http://www.youtube.com/watch?v=IxZoKykvo6Q</a:t>
            </a:r>
          </a:p>
        </p:txBody>
      </p:sp>
      <p:sp>
        <p:nvSpPr>
          <p:cNvPr id="5" name="Footer Placeholder 4"/>
          <p:cNvSpPr txBox="1">
            <a:spLocks noGrp="1"/>
          </p:cNvSpPr>
          <p:nvPr/>
        </p:nvSpPr>
        <p:spPr>
          <a:xfrm>
            <a:off x="457200" y="6356350"/>
            <a:ext cx="2895600" cy="365125"/>
          </a:xfrm>
          <a:prstGeom prst="rect">
            <a:avLst/>
          </a:prstGeom>
          <a:noFill/>
        </p:spPr>
        <p:txBody>
          <a:bodyPr anchor="ctr"/>
          <a:lstStyle/>
          <a:p>
            <a:pPr>
              <a:defRPr/>
            </a:pPr>
            <a:r>
              <a:rPr lang="en-US" sz="1200">
                <a:solidFill>
                  <a:schemeClr val="tx1">
                    <a:tint val="75000"/>
                  </a:schemeClr>
                </a:solidFill>
                <a:latin typeface="Arial" pitchFamily="-107" charset="0"/>
                <a:ea typeface="ＭＳ Ｐゴシック" pitchFamily="-107" charset="-128"/>
                <a:cs typeface="ＭＳ Ｐゴシック" pitchFamily="-107" charset="-128"/>
              </a:rPr>
              <a:t>musiceducationconsultants.net/CSI2011</a:t>
            </a:r>
          </a:p>
        </p:txBody>
      </p:sp>
      <p:sp>
        <p:nvSpPr>
          <p:cNvPr id="6" name="Slide Number Placeholder 5"/>
          <p:cNvSpPr txBox="1">
            <a:spLocks noGrp="1"/>
          </p:cNvSpPr>
          <p:nvPr/>
        </p:nvSpPr>
        <p:spPr>
          <a:xfrm>
            <a:off x="4267200" y="6356350"/>
            <a:ext cx="609600" cy="365125"/>
          </a:xfrm>
          <a:prstGeom prst="rect">
            <a:avLst/>
          </a:prstGeom>
          <a:noFill/>
        </p:spPr>
        <p:txBody>
          <a:bodyPr anchor="ctr"/>
          <a:lstStyle/>
          <a:p>
            <a:pPr algn="ctr">
              <a:defRPr/>
            </a:pPr>
            <a:fld id="{BC44ACF9-873B-D449-B076-D737DBD4BDEA}" type="slidenum">
              <a:rPr lang="en-US" sz="1200">
                <a:solidFill>
                  <a:schemeClr val="tx1">
                    <a:tint val="75000"/>
                  </a:schemeClr>
                </a:solidFill>
                <a:latin typeface="Arial" pitchFamily="-107" charset="0"/>
                <a:ea typeface="ＭＳ Ｐゴシック" pitchFamily="-107" charset="-128"/>
                <a:cs typeface="ＭＳ Ｐゴシック" pitchFamily="-107" charset="-128"/>
              </a:rPr>
              <a:pPr algn="ctr">
                <a:defRPr/>
              </a:pPr>
              <a:t>31</a:t>
            </a:fld>
            <a:endParaRPr lang="en-US" sz="1200">
              <a:solidFill>
                <a:schemeClr val="tx1">
                  <a:tint val="75000"/>
                </a:schemeClr>
              </a:solidFill>
              <a:latin typeface="Arial" pitchFamily="-107" charset="0"/>
              <a:ea typeface="ＭＳ Ｐゴシック" pitchFamily="-107" charset="-128"/>
              <a:cs typeface="ＭＳ Ｐゴシック" pitchFamily="-107" charset="-128"/>
            </a:endParaRPr>
          </a:p>
        </p:txBody>
      </p:sp>
      <p:pic>
        <p:nvPicPr>
          <p:cNvPr id="103431" name="Picture 7" descr="/Users/marcianeel/Desktop/Projects/CSI/2011/Powerpoints/PPT Videos/Spreading Our Wings/Jovert [www.keepvid.com].mp4">
            <a:hlinkClick r:id="" action="ppaction://media"/>
          </p:cNvPr>
          <p:cNvPicPr/>
          <p:nvPr>
            <a:videoFile r:link="rId1"/>
          </p:nvPr>
        </p:nvPicPr>
        <p:blipFill>
          <a:blip r:embed="rId3"/>
          <a:srcRect/>
          <a:stretch>
            <a:fillRect/>
          </a:stretch>
        </p:blipFill>
        <p:spPr bwMode="auto">
          <a:xfrm>
            <a:off x="914400" y="1524000"/>
            <a:ext cx="7315200" cy="4800600"/>
          </a:xfrm>
          <a:prstGeom prst="rect">
            <a:avLst/>
          </a:prstGeom>
          <a:noFill/>
        </p:spPr>
      </p:pic>
      <p:sp>
        <p:nvSpPr>
          <p:cNvPr id="7" name="Date Placeholder 6"/>
          <p:cNvSpPr>
            <a:spLocks noGrp="1"/>
          </p:cNvSpPr>
          <p:nvPr>
            <p:ph type="dt" sz="half" idx="10"/>
          </p:nvPr>
        </p:nvSpPr>
        <p:spPr/>
        <p:txBody>
          <a:bodyPr/>
          <a:lstStyle/>
          <a:p>
            <a:pPr>
              <a:defRPr/>
            </a:pPr>
            <a:endParaRPr lang="en-US"/>
          </a:p>
        </p:txBody>
      </p:sp>
      <p:sp>
        <p:nvSpPr>
          <p:cNvPr id="8" name="Slide Number Placeholder 7"/>
          <p:cNvSpPr>
            <a:spLocks noGrp="1"/>
          </p:cNvSpPr>
          <p:nvPr>
            <p:ph type="sldNum" sz="quarter" idx="12"/>
          </p:nvPr>
        </p:nvSpPr>
        <p:spPr/>
        <p:txBody>
          <a:bodyPr/>
          <a:lstStyle/>
          <a:p>
            <a:pPr>
              <a:defRPr/>
            </a:pPr>
            <a:fld id="{5AF48E77-EE1D-8744-985E-164F1E0A6E45}" type="slidenum">
              <a:rPr lang="en-US" smtClean="0"/>
              <a:pPr>
                <a:defRPr/>
              </a:pPr>
              <a:t>31</a:t>
            </a:fld>
            <a:endParaRPr lang="en-US"/>
          </a:p>
        </p:txBody>
      </p:sp>
      <p:sp>
        <p:nvSpPr>
          <p:cNvPr id="9" name="Footer Placeholder 8"/>
          <p:cNvSpPr>
            <a:spLocks noGrp="1"/>
          </p:cNvSpPr>
          <p:nvPr>
            <p:ph type="ftr" sz="quarter" idx="11"/>
          </p:nvPr>
        </p:nvSpPr>
        <p:spPr/>
        <p:txBody>
          <a:bodyPr/>
          <a:lstStyle/>
          <a:p>
            <a:pPr>
              <a:defRPr/>
            </a:pPr>
            <a:r>
              <a:rPr lang="en-US" smtClean="0"/>
              <a:t>musiceducationconsultants.net/KMEA2013</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2691" fill="hold"/>
                                        <p:tgtEl>
                                          <p:spTgt spid="10343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103431"/>
                </p:tgtEl>
              </p:cMediaNode>
            </p:video>
            <p:seq concurrent="1" nextAc="seek">
              <p:cTn id="8" restart="whenNotActive" fill="hold" evtFilter="cancelBubble" nodeType="interactiveSeq">
                <p:stCondLst>
                  <p:cond evt="onClick" delay="0">
                    <p:tgtEl>
                      <p:spTgt spid="10343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3431"/>
                                        </p:tgtEl>
                                      </p:cBhvr>
                                    </p:cmd>
                                  </p:childTnLst>
                                </p:cTn>
                              </p:par>
                            </p:childTnLst>
                          </p:cTn>
                        </p:par>
                      </p:childTnLst>
                    </p:cTn>
                  </p:par>
                </p:childTnLst>
              </p:cTn>
              <p:nextCondLst>
                <p:cond evt="onClick" delay="0">
                  <p:tgtEl>
                    <p:spTgt spid="103431"/>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304800" y="304800"/>
            <a:ext cx="8458200" cy="1143000"/>
          </a:xfrm>
        </p:spPr>
        <p:txBody>
          <a:bodyPr/>
          <a:lstStyle/>
          <a:p>
            <a:pPr eaLnBrk="1" fontAlgn="auto" hangingPunct="1">
              <a:spcAft>
                <a:spcPts val="0"/>
              </a:spcAft>
              <a:defRPr/>
            </a:pPr>
            <a:r>
              <a:rPr lang="en-US" sz="4000" dirty="0">
                <a:solidFill>
                  <a:srgbClr val="FFFF66"/>
                </a:solidFill>
                <a:ea typeface="+mj-ea"/>
                <a:cs typeface="+mj-cs"/>
              </a:rPr>
              <a:t>Let’s Review. . .</a:t>
            </a:r>
            <a:endParaRPr lang="en-US" dirty="0">
              <a:ea typeface="+mj-ea"/>
              <a:cs typeface="+mj-cs"/>
            </a:endParaRPr>
          </a:p>
        </p:txBody>
      </p:sp>
      <p:sp>
        <p:nvSpPr>
          <p:cNvPr id="26627" name="Rectangle 3"/>
          <p:cNvSpPr>
            <a:spLocks noGrp="1" noChangeArrowheads="1"/>
          </p:cNvSpPr>
          <p:nvPr>
            <p:ph idx="1"/>
          </p:nvPr>
        </p:nvSpPr>
        <p:spPr>
          <a:xfrm>
            <a:off x="457200" y="1676400"/>
            <a:ext cx="8382000" cy="3886200"/>
          </a:xfrm>
        </p:spPr>
        <p:txBody>
          <a:bodyPr/>
          <a:lstStyle/>
          <a:p>
            <a:pPr marL="609600" indent="-609600" eaLnBrk="1" fontAlgn="auto" hangingPunct="1">
              <a:lnSpc>
                <a:spcPct val="90000"/>
              </a:lnSpc>
              <a:spcAft>
                <a:spcPts val="0"/>
              </a:spcAft>
              <a:buFont typeface="Arial" pitchFamily="-107" charset="0"/>
              <a:buAutoNum type="arabicPeriod"/>
              <a:defRPr/>
            </a:pPr>
            <a:r>
              <a:rPr lang="en-US" sz="2800" dirty="0">
                <a:solidFill>
                  <a:srgbClr val="FFFFFF"/>
                </a:solidFill>
                <a:ea typeface="+mn-ea"/>
                <a:cs typeface="+mn-cs"/>
              </a:rPr>
              <a:t>How many students </a:t>
            </a:r>
            <a:r>
              <a:rPr lang="en-US" sz="2800" dirty="0">
                <a:ea typeface="+mn-ea"/>
                <a:cs typeface="+mn-cs"/>
              </a:rPr>
              <a:t>are in the music program and who are they</a:t>
            </a:r>
            <a:r>
              <a:rPr lang="en-US" sz="2800" dirty="0" smtClean="0">
                <a:ea typeface="+mn-ea"/>
                <a:cs typeface="+mn-cs"/>
              </a:rPr>
              <a:t>? (Know your demographics)</a:t>
            </a:r>
          </a:p>
          <a:p>
            <a:pPr marL="609600" indent="-609600" eaLnBrk="1" fontAlgn="auto" hangingPunct="1">
              <a:lnSpc>
                <a:spcPct val="90000"/>
              </a:lnSpc>
              <a:spcAft>
                <a:spcPts val="0"/>
              </a:spcAft>
              <a:buFont typeface="Arial" pitchFamily="-107" charset="0"/>
              <a:buAutoNum type="arabicPeriod"/>
              <a:defRPr/>
            </a:pPr>
            <a:r>
              <a:rPr lang="en-US" sz="2800" dirty="0">
                <a:ea typeface="+mn-ea"/>
                <a:cs typeface="+mn-cs"/>
              </a:rPr>
              <a:t>How long will they keep “doing” music as amateurs once they leave us</a:t>
            </a:r>
            <a:r>
              <a:rPr lang="en-US" sz="2800" dirty="0" smtClean="0">
                <a:ea typeface="+mn-ea"/>
                <a:cs typeface="+mn-cs"/>
              </a:rPr>
              <a:t>? (Teach musical independence)</a:t>
            </a:r>
          </a:p>
          <a:p>
            <a:pPr marL="609600" indent="-609600" eaLnBrk="1" fontAlgn="auto" hangingPunct="1">
              <a:lnSpc>
                <a:spcPct val="90000"/>
              </a:lnSpc>
              <a:spcAft>
                <a:spcPts val="0"/>
              </a:spcAft>
              <a:buFont typeface="Arial" pitchFamily="-107" charset="0"/>
              <a:buAutoNum type="arabicPeriod"/>
              <a:defRPr/>
            </a:pPr>
            <a:r>
              <a:rPr lang="en-US" sz="2800" dirty="0">
                <a:ea typeface="+mn-ea"/>
                <a:cs typeface="+mn-cs"/>
              </a:rPr>
              <a:t>Have we blessed and honored ALL music as possible and wonderful</a:t>
            </a:r>
            <a:r>
              <a:rPr lang="en-US" sz="2800" dirty="0" smtClean="0">
                <a:ea typeface="+mn-ea"/>
                <a:cs typeface="+mn-cs"/>
              </a:rPr>
              <a:t>? (Be open to all genres of self-expression)</a:t>
            </a:r>
          </a:p>
          <a:p>
            <a:pPr marL="609600" indent="-609600" eaLnBrk="1" fontAlgn="auto" hangingPunct="1">
              <a:lnSpc>
                <a:spcPct val="90000"/>
              </a:lnSpc>
              <a:spcAft>
                <a:spcPts val="0"/>
              </a:spcAft>
              <a:buFont typeface="Arial" pitchFamily="-107" charset="0"/>
              <a:buNone/>
              <a:defRPr/>
            </a:pPr>
            <a:endParaRPr lang="en-US" sz="2000" dirty="0">
              <a:ea typeface="+mn-ea"/>
              <a:cs typeface="+mn-cs"/>
            </a:endParaRPr>
          </a:p>
          <a:p>
            <a:pPr marL="609600" indent="-609600" eaLnBrk="1" fontAlgn="auto" hangingPunct="1">
              <a:lnSpc>
                <a:spcPct val="90000"/>
              </a:lnSpc>
              <a:spcAft>
                <a:spcPts val="0"/>
              </a:spcAft>
              <a:buFont typeface="Arial" pitchFamily="-107" charset="0"/>
              <a:buNone/>
              <a:defRPr/>
            </a:pPr>
            <a:endParaRPr lang="en-US" sz="2000" dirty="0">
              <a:ea typeface="+mn-ea"/>
              <a:cs typeface="+mn-cs"/>
            </a:endParaRPr>
          </a:p>
        </p:txBody>
      </p:sp>
      <p:sp>
        <p:nvSpPr>
          <p:cNvPr id="5" name="Date Placeholder 3"/>
          <p:cNvSpPr>
            <a:spLocks noGrp="1"/>
          </p:cNvSpPr>
          <p:nvPr>
            <p:ph type="dt" sz="quarter" idx="10"/>
          </p:nvPr>
        </p:nvSpPr>
        <p:spPr/>
        <p:txBody>
          <a:bodyPr/>
          <a:lstStyle/>
          <a:p>
            <a:pPr>
              <a:defRPr/>
            </a:pPr>
            <a:endParaRPr lang="en-US"/>
          </a:p>
        </p:txBody>
      </p:sp>
      <p:sp>
        <p:nvSpPr>
          <p:cNvPr id="6" name="Footer Placeholder 4"/>
          <p:cNvSpPr>
            <a:spLocks noGrp="1"/>
          </p:cNvSpPr>
          <p:nvPr>
            <p:ph type="ftr" sz="quarter" idx="11"/>
          </p:nvPr>
        </p:nvSpPr>
        <p:spPr/>
        <p:txBody>
          <a:bodyPr/>
          <a:lstStyle/>
          <a:p>
            <a:pPr>
              <a:defRPr/>
            </a:pPr>
            <a:r>
              <a:rPr lang="en-US" smtClean="0"/>
              <a:t>musiceducationconsultants.net/KMEA2013</a:t>
            </a:r>
            <a:endParaRPr lang="en-US"/>
          </a:p>
        </p:txBody>
      </p:sp>
      <p:sp>
        <p:nvSpPr>
          <p:cNvPr id="7" name="Slide Number Placeholder 5"/>
          <p:cNvSpPr>
            <a:spLocks noGrp="1"/>
          </p:cNvSpPr>
          <p:nvPr>
            <p:ph type="sldNum" sz="quarter" idx="12"/>
          </p:nvPr>
        </p:nvSpPr>
        <p:spPr/>
        <p:txBody>
          <a:bodyPr/>
          <a:lstStyle/>
          <a:p>
            <a:pPr>
              <a:defRPr/>
            </a:pPr>
            <a:fld id="{1B6D2CB7-F039-154D-B5A3-24F24F38EE64}" type="slidenum">
              <a:rPr lang="en-US"/>
              <a:pPr>
                <a:defRPr/>
              </a:pPr>
              <a:t>32</a:t>
            </a:fld>
            <a:endParaRPr lang="en-US"/>
          </a:p>
        </p:txBody>
      </p:sp>
      <p:sp>
        <p:nvSpPr>
          <p:cNvPr id="72711" name="Rectangle 4"/>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304800" y="304800"/>
            <a:ext cx="8458200" cy="1143000"/>
          </a:xfrm>
        </p:spPr>
        <p:txBody>
          <a:bodyPr>
            <a:normAutofit fontScale="90000"/>
          </a:bodyPr>
          <a:lstStyle/>
          <a:p>
            <a:pPr eaLnBrk="1" fontAlgn="auto" hangingPunct="1">
              <a:spcAft>
                <a:spcPts val="0"/>
              </a:spcAft>
              <a:defRPr/>
            </a:pPr>
            <a:r>
              <a:rPr lang="en-US" sz="4000" dirty="0" smtClean="0">
                <a:solidFill>
                  <a:srgbClr val="FFFF66"/>
                </a:solidFill>
                <a:ea typeface="+mj-ea"/>
                <a:cs typeface="+mj-cs"/>
              </a:rPr>
              <a:t>A </a:t>
            </a:r>
            <a:r>
              <a:rPr lang="en-US" sz="4000" i="1" dirty="0" smtClean="0">
                <a:solidFill>
                  <a:srgbClr val="FFFF66"/>
                </a:solidFill>
                <a:ea typeface="+mj-ea"/>
                <a:cs typeface="+mj-cs"/>
              </a:rPr>
              <a:t>Superlative </a:t>
            </a:r>
            <a:r>
              <a:rPr lang="en-US" sz="4000" dirty="0" smtClean="0">
                <a:solidFill>
                  <a:srgbClr val="FFFF66"/>
                </a:solidFill>
                <a:ea typeface="+mj-ea"/>
                <a:cs typeface="+mj-cs"/>
              </a:rPr>
              <a:t>Example </a:t>
            </a:r>
            <a:r>
              <a:rPr lang="en-US" sz="4000" smtClean="0">
                <a:solidFill>
                  <a:srgbClr val="FFFF66"/>
                </a:solidFill>
                <a:ea typeface="+mj-ea"/>
                <a:cs typeface="+mj-cs"/>
              </a:rPr>
              <a:t>of the </a:t>
            </a:r>
            <a:r>
              <a:rPr lang="en-US" sz="4000" dirty="0" smtClean="0">
                <a:solidFill>
                  <a:srgbClr val="FFFF66"/>
                </a:solidFill>
                <a:ea typeface="+mj-ea"/>
                <a:cs typeface="+mj-cs"/>
              </a:rPr>
              <a:t/>
            </a:r>
            <a:br>
              <a:rPr lang="en-US" sz="4000" dirty="0" smtClean="0">
                <a:solidFill>
                  <a:srgbClr val="FFFF66"/>
                </a:solidFill>
                <a:ea typeface="+mj-ea"/>
                <a:cs typeface="+mj-cs"/>
              </a:rPr>
            </a:br>
            <a:r>
              <a:rPr lang="en-US" sz="4000" dirty="0" smtClean="0">
                <a:solidFill>
                  <a:srgbClr val="FFFF66"/>
                </a:solidFill>
                <a:ea typeface="+mj-ea"/>
                <a:cs typeface="+mj-cs"/>
              </a:rPr>
              <a:t>Modern Classroom</a:t>
            </a:r>
            <a:br>
              <a:rPr lang="en-US" sz="4000" dirty="0" smtClean="0">
                <a:solidFill>
                  <a:srgbClr val="FFFF66"/>
                </a:solidFill>
                <a:ea typeface="+mj-ea"/>
                <a:cs typeface="+mj-cs"/>
              </a:rPr>
            </a:br>
            <a:r>
              <a:rPr lang="en-US" sz="4000" dirty="0" err="1" smtClean="0">
                <a:solidFill>
                  <a:srgbClr val="FFFF66"/>
                </a:solidFill>
                <a:ea typeface="+mj-ea"/>
                <a:cs typeface="+mj-cs"/>
              </a:rPr>
              <a:t>Crespi</a:t>
            </a:r>
            <a:r>
              <a:rPr lang="en-US" sz="4000" dirty="0" smtClean="0">
                <a:solidFill>
                  <a:srgbClr val="FFFF66"/>
                </a:solidFill>
                <a:ea typeface="+mj-ea"/>
                <a:cs typeface="+mj-cs"/>
              </a:rPr>
              <a:t> High School Music Program</a:t>
            </a:r>
            <a:endParaRPr lang="en-US" dirty="0">
              <a:ea typeface="+mj-ea"/>
              <a:cs typeface="+mj-cs"/>
            </a:endParaRPr>
          </a:p>
        </p:txBody>
      </p:sp>
      <p:sp>
        <p:nvSpPr>
          <p:cNvPr id="5" name="Date Placeholder 3"/>
          <p:cNvSpPr>
            <a:spLocks noGrp="1"/>
          </p:cNvSpPr>
          <p:nvPr>
            <p:ph type="dt" sz="quarter" idx="10"/>
          </p:nvPr>
        </p:nvSpPr>
        <p:spPr>
          <a:xfrm>
            <a:off x="4876800" y="6356350"/>
            <a:ext cx="3827463" cy="365125"/>
          </a:xfrm>
        </p:spPr>
        <p:txBody>
          <a:bodyPr/>
          <a:lstStyle/>
          <a:p>
            <a:pPr>
              <a:defRPr/>
            </a:pPr>
            <a:endParaRPr lang="en-US" dirty="0"/>
          </a:p>
        </p:txBody>
      </p:sp>
      <p:sp>
        <p:nvSpPr>
          <p:cNvPr id="6" name="Footer Placeholder 4"/>
          <p:cNvSpPr>
            <a:spLocks noGrp="1"/>
          </p:cNvSpPr>
          <p:nvPr>
            <p:ph type="ftr" sz="quarter" idx="11"/>
          </p:nvPr>
        </p:nvSpPr>
        <p:spPr/>
        <p:txBody>
          <a:bodyPr/>
          <a:lstStyle/>
          <a:p>
            <a:pPr>
              <a:defRPr/>
            </a:pPr>
            <a:r>
              <a:rPr lang="en-US" smtClean="0"/>
              <a:t>musiceducationconsultants.net/KMEA2013</a:t>
            </a:r>
            <a:endParaRPr lang="en-US"/>
          </a:p>
        </p:txBody>
      </p:sp>
      <p:sp>
        <p:nvSpPr>
          <p:cNvPr id="7" name="Slide Number Placeholder 5"/>
          <p:cNvSpPr>
            <a:spLocks noGrp="1"/>
          </p:cNvSpPr>
          <p:nvPr>
            <p:ph type="sldNum" sz="quarter" idx="12"/>
          </p:nvPr>
        </p:nvSpPr>
        <p:spPr/>
        <p:txBody>
          <a:bodyPr/>
          <a:lstStyle/>
          <a:p>
            <a:pPr>
              <a:defRPr/>
            </a:pPr>
            <a:fld id="{009D7235-143B-B94E-97F4-19C215F3EFE2}" type="slidenum">
              <a:rPr lang="en-US"/>
              <a:pPr>
                <a:defRPr/>
              </a:pPr>
              <a:t>33</a:t>
            </a:fld>
            <a:endParaRPr lang="en-US"/>
          </a:p>
        </p:txBody>
      </p:sp>
      <p:sp>
        <p:nvSpPr>
          <p:cNvPr id="74758" name="Rectangle 4"/>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p>
        </p:txBody>
      </p:sp>
      <p:pic>
        <p:nvPicPr>
          <p:cNvPr id="74760" name="Picture 8" descr="/Users/marcianeel/Desktop/Projects/CSI/2011/Powerpoints/PPT Videos/Spreading Our Wings/3 Crespi Music Program promotional video [www.keepvid.com].mp4">
            <a:hlinkClick r:id="" action="ppaction://media"/>
          </p:cNvPr>
          <p:cNvPicPr/>
          <p:nvPr>
            <p:ph idx="1"/>
            <a:videoFile r:link="rId1"/>
          </p:nvPr>
        </p:nvPicPr>
        <p:blipFill>
          <a:blip r:embed="rId4"/>
          <a:srcRect/>
          <a:stretch>
            <a:fillRect/>
          </a:stretch>
        </p:blipFill>
        <p:spPr bwMode="auto">
          <a:xfrm>
            <a:off x="744537" y="1828800"/>
            <a:ext cx="7637463" cy="4343400"/>
          </a:xfrm>
          <a:noFill/>
          <a:ln>
            <a:miter lim="800000"/>
            <a:headEnd/>
            <a:tailEnd/>
          </a:ln>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476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4760"/>
                                        </p:tgtEl>
                                      </p:cBhvr>
                                    </p:cmd>
                                  </p:childTnLst>
                                </p:cTn>
                              </p:par>
                            </p:childTnLst>
                          </p:cTn>
                        </p:par>
                      </p:childTnLst>
                    </p:cTn>
                  </p:par>
                </p:childTnLst>
              </p:cTn>
              <p:nextCondLst>
                <p:cond evt="onClick" delay="0">
                  <p:tgtEl>
                    <p:spTgt spid="74760"/>
                  </p:tgtEl>
                </p:cond>
              </p:nextCondLst>
            </p:seq>
            <p:video>
              <p:cMediaNode>
                <p:cTn id="7" fill="hold" display="0">
                  <p:stCondLst>
                    <p:cond delay="indefinite"/>
                  </p:stCondLst>
                  <p:endCondLst>
                    <p:cond evt="onNext" delay="0">
                      <p:tgtEl>
                        <p:sldTgt/>
                      </p:tgtEl>
                    </p:cond>
                    <p:cond evt="onPrev" delay="0">
                      <p:tgtEl>
                        <p:sldTgt/>
                      </p:tgtEl>
                    </p:cond>
                  </p:endCondLst>
                </p:cTn>
                <p:tgtEl>
                  <p:spTgt spid="74760"/>
                </p:tgtEl>
              </p:cMediaNode>
            </p:video>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304800" y="838200"/>
            <a:ext cx="8458200" cy="4953000"/>
          </a:xfrm>
        </p:spPr>
        <p:txBody>
          <a:bodyPr wrap="square" numCol="1" anchorCtr="0" compatLnSpc="1">
            <a:prstTxWarp prst="textNoShape">
              <a:avLst/>
            </a:prstTxWarp>
            <a:normAutofit fontScale="90000"/>
          </a:bodyPr>
          <a:lstStyle/>
          <a:p>
            <a:pPr algn="l" eaLnBrk="1" hangingPunct="1">
              <a:defRPr/>
            </a:pPr>
            <a:r>
              <a:rPr lang="en-US" sz="4444" dirty="0">
                <a:solidFill>
                  <a:srgbClr val="FFFF00"/>
                </a:solidFill>
                <a:effectLst>
                  <a:outerShdw blurRad="38100" dist="38100" dir="2700000" algn="tl">
                    <a:srgbClr val="FFFFFF"/>
                  </a:outerShdw>
                </a:effectLst>
                <a:latin typeface="+mn-lt"/>
              </a:rPr>
              <a:t>In Closing. . .</a:t>
            </a:r>
            <a:r>
              <a:rPr lang="en-US" sz="4444" i="1" dirty="0">
                <a:solidFill>
                  <a:srgbClr val="FFFF00"/>
                </a:solidFill>
                <a:effectLst>
                  <a:outerShdw blurRad="38100" dist="38100" dir="2700000" algn="tl">
                    <a:srgbClr val="FFFFFF"/>
                  </a:outerShdw>
                </a:effectLst>
                <a:latin typeface="+mn-lt"/>
              </a:rPr>
              <a:t>Pablo Casals</a:t>
            </a:r>
            <a:r>
              <a:rPr lang="en-US" sz="2900" dirty="0">
                <a:effectLst>
                  <a:outerShdw blurRad="38100" dist="38100" dir="2700000" algn="tl">
                    <a:srgbClr val="0064E2"/>
                  </a:outerShdw>
                </a:effectLst>
              </a:rPr>
              <a:t/>
            </a:r>
            <a:br>
              <a:rPr lang="en-US" sz="2900" dirty="0">
                <a:effectLst>
                  <a:outerShdw blurRad="38100" dist="38100" dir="2700000" algn="tl">
                    <a:srgbClr val="0064E2"/>
                  </a:outerShdw>
                </a:effectLst>
              </a:rPr>
            </a:br>
            <a:r>
              <a:rPr lang="en-US" sz="2900" dirty="0">
                <a:effectLst>
                  <a:outerShdw blurRad="38100" dist="38100" dir="2700000" algn="tl">
                    <a:srgbClr val="0064E2"/>
                  </a:outerShdw>
                </a:effectLst>
              </a:rPr>
              <a:t/>
            </a:r>
            <a:br>
              <a:rPr lang="en-US" sz="2900" dirty="0">
                <a:effectLst>
                  <a:outerShdw blurRad="38100" dist="38100" dir="2700000" algn="tl">
                    <a:srgbClr val="0064E2"/>
                  </a:outerShdw>
                </a:effectLst>
              </a:rPr>
            </a:br>
            <a:r>
              <a:rPr lang="en-US" sz="2900" dirty="0">
                <a:effectLst>
                  <a:outerShdw blurRad="38100" dist="38100" dir="2700000" algn="tl">
                    <a:srgbClr val="0064E2"/>
                  </a:outerShdw>
                </a:effectLst>
              </a:rPr>
              <a:t>Each second we live is a new and unique moment in the universe, a moment that never was before and will never be again. </a:t>
            </a:r>
            <a:br>
              <a:rPr lang="en-US" sz="2900" dirty="0">
                <a:effectLst>
                  <a:outerShdw blurRad="38100" dist="38100" dir="2700000" algn="tl">
                    <a:srgbClr val="0064E2"/>
                  </a:outerShdw>
                </a:effectLst>
              </a:rPr>
            </a:br>
            <a:r>
              <a:rPr lang="en-US" sz="2900" dirty="0">
                <a:effectLst>
                  <a:outerShdw blurRad="38100" dist="38100" dir="2700000" algn="tl">
                    <a:srgbClr val="0064E2"/>
                  </a:outerShdw>
                </a:effectLst>
              </a:rPr>
              <a:t/>
            </a:r>
            <a:br>
              <a:rPr lang="en-US" sz="2900" dirty="0">
                <a:effectLst>
                  <a:outerShdw blurRad="38100" dist="38100" dir="2700000" algn="tl">
                    <a:srgbClr val="0064E2"/>
                  </a:outerShdw>
                </a:effectLst>
              </a:rPr>
            </a:br>
            <a:r>
              <a:rPr lang="en-US" sz="2900" dirty="0">
                <a:effectLst>
                  <a:outerShdw blurRad="38100" dist="38100" dir="2700000" algn="tl">
                    <a:srgbClr val="0064E2"/>
                  </a:outerShdw>
                </a:effectLst>
              </a:rPr>
              <a:t>And what do we teach our children in school? We teach them that two and two make four and that Paris is the capital of France. </a:t>
            </a:r>
            <a:br>
              <a:rPr lang="en-US" sz="2900" dirty="0">
                <a:effectLst>
                  <a:outerShdw blurRad="38100" dist="38100" dir="2700000" algn="tl">
                    <a:srgbClr val="0064E2"/>
                  </a:outerShdw>
                </a:effectLst>
              </a:rPr>
            </a:br>
            <a:r>
              <a:rPr lang="en-US" sz="2900" dirty="0">
                <a:effectLst>
                  <a:outerShdw blurRad="38100" dist="38100" dir="2700000" algn="tl">
                    <a:srgbClr val="0064E2"/>
                  </a:outerShdw>
                </a:effectLst>
              </a:rPr>
              <a:t/>
            </a:r>
            <a:br>
              <a:rPr lang="en-US" sz="2900" dirty="0">
                <a:effectLst>
                  <a:outerShdw blurRad="38100" dist="38100" dir="2700000" algn="tl">
                    <a:srgbClr val="0064E2"/>
                  </a:outerShdw>
                </a:effectLst>
              </a:rPr>
            </a:br>
            <a:r>
              <a:rPr lang="en-US" sz="2900" dirty="0">
                <a:effectLst>
                  <a:outerShdw blurRad="38100" dist="38100" dir="2700000" algn="tl">
                    <a:srgbClr val="0064E2"/>
                  </a:outerShdw>
                </a:effectLst>
              </a:rPr>
              <a:t>We should also teach them who they are.</a:t>
            </a:r>
            <a:br>
              <a:rPr lang="en-US" sz="2900" dirty="0">
                <a:effectLst>
                  <a:outerShdw blurRad="38100" dist="38100" dir="2700000" algn="tl">
                    <a:srgbClr val="0064E2"/>
                  </a:outerShdw>
                </a:effectLst>
              </a:rPr>
            </a:br>
            <a:r>
              <a:rPr lang="en-US" sz="2900" dirty="0">
                <a:effectLst>
                  <a:outerShdw blurRad="38100" dist="38100" dir="2700000" algn="tl">
                    <a:srgbClr val="0064E2"/>
                  </a:outerShdw>
                </a:effectLst>
              </a:rPr>
              <a:t>						</a:t>
            </a:r>
            <a:endParaRPr lang="en-US" sz="4300" dirty="0">
              <a:effectLst>
                <a:outerShdw blurRad="38100" dist="38100" dir="2700000" algn="tl">
                  <a:srgbClr val="0064E2"/>
                </a:outerShdw>
              </a:effectLst>
              <a:latin typeface="Times New Roman" pitchFamily="-107" charset="0"/>
            </a:endParaRPr>
          </a:p>
        </p:txBody>
      </p:sp>
      <p:sp>
        <p:nvSpPr>
          <p:cNvPr id="43011" name="Rectangle 3"/>
          <p:cNvSpPr>
            <a:spLocks noGrp="1" noChangeArrowheads="1"/>
          </p:cNvSpPr>
          <p:nvPr>
            <p:ph idx="1"/>
          </p:nvPr>
        </p:nvSpPr>
        <p:spPr>
          <a:xfrm>
            <a:off x="457200" y="2057400"/>
            <a:ext cx="8382000" cy="3886200"/>
          </a:xfrm>
        </p:spPr>
        <p:txBody>
          <a:bodyPr/>
          <a:lstStyle/>
          <a:p>
            <a:pPr marL="609600" indent="-609600" eaLnBrk="1" fontAlgn="auto" hangingPunct="1">
              <a:lnSpc>
                <a:spcPct val="90000"/>
              </a:lnSpc>
              <a:spcAft>
                <a:spcPts val="0"/>
              </a:spcAft>
              <a:buFont typeface="Arial" pitchFamily="-107" charset="0"/>
              <a:buNone/>
              <a:defRPr/>
            </a:pPr>
            <a:endParaRPr lang="en-US" dirty="0">
              <a:ea typeface="+mn-ea"/>
              <a:cs typeface="+mn-cs"/>
            </a:endParaRPr>
          </a:p>
          <a:p>
            <a:pPr marL="609600" indent="-609600" eaLnBrk="1" fontAlgn="auto" hangingPunct="1">
              <a:lnSpc>
                <a:spcPct val="90000"/>
              </a:lnSpc>
              <a:spcAft>
                <a:spcPts val="0"/>
              </a:spcAft>
              <a:buFont typeface="Arial" pitchFamily="-107" charset="0"/>
              <a:buNone/>
              <a:defRPr/>
            </a:pPr>
            <a:endParaRPr lang="en-US" dirty="0">
              <a:ea typeface="+mn-ea"/>
              <a:cs typeface="+mn-cs"/>
            </a:endParaRPr>
          </a:p>
        </p:txBody>
      </p:sp>
      <p:sp>
        <p:nvSpPr>
          <p:cNvPr id="5" name="Date Placeholder 3"/>
          <p:cNvSpPr>
            <a:spLocks noGrp="1"/>
          </p:cNvSpPr>
          <p:nvPr>
            <p:ph type="dt" sz="quarter" idx="10"/>
          </p:nvPr>
        </p:nvSpPr>
        <p:spPr/>
        <p:txBody>
          <a:bodyPr/>
          <a:lstStyle/>
          <a:p>
            <a:pPr>
              <a:defRPr/>
            </a:pPr>
            <a:endParaRPr lang="en-US"/>
          </a:p>
        </p:txBody>
      </p:sp>
      <p:sp>
        <p:nvSpPr>
          <p:cNvPr id="6" name="Footer Placeholder 4"/>
          <p:cNvSpPr>
            <a:spLocks noGrp="1"/>
          </p:cNvSpPr>
          <p:nvPr>
            <p:ph type="ftr" sz="quarter" idx="11"/>
          </p:nvPr>
        </p:nvSpPr>
        <p:spPr/>
        <p:txBody>
          <a:bodyPr/>
          <a:lstStyle/>
          <a:p>
            <a:pPr>
              <a:defRPr/>
            </a:pPr>
            <a:r>
              <a:rPr lang="en-US" smtClean="0"/>
              <a:t>musiceducationconsultants.net/KMEA2013</a:t>
            </a:r>
            <a:endParaRPr lang="en-US"/>
          </a:p>
        </p:txBody>
      </p:sp>
      <p:sp>
        <p:nvSpPr>
          <p:cNvPr id="7" name="Slide Number Placeholder 5"/>
          <p:cNvSpPr>
            <a:spLocks noGrp="1"/>
          </p:cNvSpPr>
          <p:nvPr>
            <p:ph type="sldNum" sz="quarter" idx="12"/>
          </p:nvPr>
        </p:nvSpPr>
        <p:spPr/>
        <p:txBody>
          <a:bodyPr/>
          <a:lstStyle/>
          <a:p>
            <a:pPr>
              <a:defRPr/>
            </a:pPr>
            <a:fld id="{2F5419D8-C5BF-CA40-886C-69358C1FDE90}" type="slidenum">
              <a:rPr lang="en-US"/>
              <a:pPr>
                <a:defRPr/>
              </a:pPr>
              <a:t>34</a:t>
            </a:fld>
            <a:endParaRPr lang="en-US"/>
          </a:p>
        </p:txBody>
      </p:sp>
      <p:sp>
        <p:nvSpPr>
          <p:cNvPr id="76807" name="Rectangle 4"/>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381000" y="533400"/>
            <a:ext cx="8458200" cy="5486400"/>
          </a:xfrm>
        </p:spPr>
        <p:txBody>
          <a:bodyPr/>
          <a:lstStyle/>
          <a:p>
            <a:pPr algn="l" eaLnBrk="1" fontAlgn="auto" hangingPunct="1">
              <a:spcAft>
                <a:spcPts val="0"/>
              </a:spcAft>
              <a:defRPr/>
            </a:pPr>
            <a:r>
              <a:rPr lang="en-US" sz="3200" dirty="0">
                <a:ea typeface="+mj-ea"/>
                <a:cs typeface="+mj-cs"/>
              </a:rPr>
              <a:t/>
            </a:r>
            <a:br>
              <a:rPr lang="en-US" sz="3200" dirty="0">
                <a:ea typeface="+mj-ea"/>
                <a:cs typeface="+mj-cs"/>
              </a:rPr>
            </a:br>
            <a:r>
              <a:rPr lang="en-US" sz="3200" dirty="0">
                <a:ea typeface="+mj-ea"/>
                <a:cs typeface="+mj-cs"/>
              </a:rPr>
              <a:t/>
            </a:r>
            <a:br>
              <a:rPr lang="en-US" sz="3200" dirty="0">
                <a:ea typeface="+mj-ea"/>
                <a:cs typeface="+mj-cs"/>
              </a:rPr>
            </a:br>
            <a:r>
              <a:rPr lang="en-US" sz="3200" dirty="0">
                <a:ea typeface="+mj-ea"/>
                <a:cs typeface="+mj-cs"/>
              </a:rPr>
              <a:t> </a:t>
            </a:r>
            <a:br>
              <a:rPr lang="en-US" sz="3200" dirty="0">
                <a:ea typeface="+mj-ea"/>
                <a:cs typeface="+mj-cs"/>
              </a:rPr>
            </a:br>
            <a:endParaRPr lang="en-US" dirty="0">
              <a:latin typeface="Times New Roman" pitchFamily="-107" charset="0"/>
              <a:ea typeface="+mj-ea"/>
              <a:cs typeface="+mj-cs"/>
            </a:endParaRPr>
          </a:p>
        </p:txBody>
      </p:sp>
      <p:sp>
        <p:nvSpPr>
          <p:cNvPr id="67587" name="Rectangle 3"/>
          <p:cNvSpPr>
            <a:spLocks noGrp="1" noChangeArrowheads="1"/>
          </p:cNvSpPr>
          <p:nvPr>
            <p:ph idx="1"/>
          </p:nvPr>
        </p:nvSpPr>
        <p:spPr>
          <a:xfrm>
            <a:off x="457200" y="1676400"/>
            <a:ext cx="8382000" cy="3886200"/>
          </a:xfrm>
        </p:spPr>
        <p:txBody>
          <a:bodyPr/>
          <a:lstStyle/>
          <a:p>
            <a:pPr marL="609600" indent="-609600" eaLnBrk="1" fontAlgn="auto" hangingPunct="1">
              <a:lnSpc>
                <a:spcPct val="90000"/>
              </a:lnSpc>
              <a:spcAft>
                <a:spcPts val="0"/>
              </a:spcAft>
              <a:buFont typeface="Arial" pitchFamily="-107" charset="0"/>
              <a:buNone/>
              <a:defRPr/>
            </a:pPr>
            <a:endParaRPr lang="en-US" dirty="0">
              <a:ea typeface="+mn-ea"/>
              <a:cs typeface="+mn-cs"/>
            </a:endParaRPr>
          </a:p>
          <a:p>
            <a:pPr marL="609600" indent="-609600" eaLnBrk="1" fontAlgn="auto" hangingPunct="1">
              <a:lnSpc>
                <a:spcPct val="90000"/>
              </a:lnSpc>
              <a:spcAft>
                <a:spcPts val="0"/>
              </a:spcAft>
              <a:buFont typeface="Arial" pitchFamily="-107" charset="0"/>
              <a:buNone/>
              <a:defRPr/>
            </a:pPr>
            <a:endParaRPr lang="en-US" dirty="0">
              <a:ea typeface="+mn-ea"/>
              <a:cs typeface="+mn-cs"/>
            </a:endParaRPr>
          </a:p>
        </p:txBody>
      </p:sp>
      <p:sp>
        <p:nvSpPr>
          <p:cNvPr id="7" name="Date Placeholder 3"/>
          <p:cNvSpPr>
            <a:spLocks noGrp="1"/>
          </p:cNvSpPr>
          <p:nvPr>
            <p:ph type="dt" sz="quarter" idx="10"/>
          </p:nvPr>
        </p:nvSpPr>
        <p:spPr/>
        <p:txBody>
          <a:bodyPr/>
          <a:lstStyle/>
          <a:p>
            <a:pPr>
              <a:defRPr/>
            </a:pPr>
            <a:endParaRPr lang="en-US"/>
          </a:p>
        </p:txBody>
      </p:sp>
      <p:sp>
        <p:nvSpPr>
          <p:cNvPr id="8" name="Footer Placeholder 4"/>
          <p:cNvSpPr>
            <a:spLocks noGrp="1"/>
          </p:cNvSpPr>
          <p:nvPr>
            <p:ph type="ftr" sz="quarter" idx="11"/>
          </p:nvPr>
        </p:nvSpPr>
        <p:spPr/>
        <p:txBody>
          <a:bodyPr/>
          <a:lstStyle/>
          <a:p>
            <a:pPr>
              <a:defRPr/>
            </a:pPr>
            <a:r>
              <a:rPr lang="en-US" smtClean="0"/>
              <a:t>musiceducationconsultants.net/KMEA2013</a:t>
            </a:r>
            <a:endParaRPr lang="en-US"/>
          </a:p>
        </p:txBody>
      </p:sp>
      <p:sp>
        <p:nvSpPr>
          <p:cNvPr id="9" name="Slide Number Placeholder 5"/>
          <p:cNvSpPr>
            <a:spLocks noGrp="1"/>
          </p:cNvSpPr>
          <p:nvPr>
            <p:ph type="sldNum" sz="quarter" idx="12"/>
          </p:nvPr>
        </p:nvSpPr>
        <p:spPr/>
        <p:txBody>
          <a:bodyPr/>
          <a:lstStyle/>
          <a:p>
            <a:pPr>
              <a:defRPr/>
            </a:pPr>
            <a:fld id="{FBDAC2E5-9519-A342-BB78-6311DBD66DF0}" type="slidenum">
              <a:rPr lang="en-US"/>
              <a:pPr>
                <a:defRPr/>
              </a:pPr>
              <a:t>35</a:t>
            </a:fld>
            <a:endParaRPr lang="en-US"/>
          </a:p>
        </p:txBody>
      </p:sp>
      <p:sp>
        <p:nvSpPr>
          <p:cNvPr id="78855" name="Rectangle 4"/>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p>
        </p:txBody>
      </p:sp>
      <p:sp>
        <p:nvSpPr>
          <p:cNvPr id="78856" name="Rectangle 5"/>
          <p:cNvSpPr>
            <a:spLocks noChangeArrowheads="1"/>
          </p:cNvSpPr>
          <p:nvPr/>
        </p:nvSpPr>
        <p:spPr bwMode="auto">
          <a:xfrm>
            <a:off x="609600" y="3733800"/>
            <a:ext cx="8153400" cy="1938992"/>
          </a:xfrm>
          <a:prstGeom prst="rect">
            <a:avLst/>
          </a:prstGeom>
          <a:noFill/>
          <a:ln w="9525">
            <a:noFill/>
            <a:miter lim="800000"/>
            <a:headEnd/>
            <a:tailEnd/>
          </a:ln>
        </p:spPr>
        <p:txBody>
          <a:bodyPr wrap="square">
            <a:prstTxWarp prst="textNoShape">
              <a:avLst/>
            </a:prstTxWarp>
            <a:spAutoFit/>
          </a:bodyPr>
          <a:lstStyle/>
          <a:p>
            <a:pPr algn="ctr"/>
            <a:r>
              <a:rPr lang="en-US" sz="6000" i="1" dirty="0">
                <a:solidFill>
                  <a:srgbClr val="FFFF00"/>
                </a:solidFill>
                <a:latin typeface="Times New Roman"/>
                <a:cs typeface="Times New Roman"/>
              </a:rPr>
              <a:t>Thank </a:t>
            </a:r>
            <a:r>
              <a:rPr lang="en-US" sz="6000" i="1" dirty="0" smtClean="0">
                <a:solidFill>
                  <a:srgbClr val="FFFF00"/>
                </a:solidFill>
                <a:latin typeface="Times New Roman"/>
                <a:cs typeface="Times New Roman"/>
              </a:rPr>
              <a:t>You, Sponsors!</a:t>
            </a:r>
            <a:endParaRPr lang="en-US" sz="6000" i="1" dirty="0">
              <a:solidFill>
                <a:srgbClr val="FFFF00"/>
              </a:solidFill>
              <a:latin typeface="Times New Roman"/>
              <a:cs typeface="Times New Roman"/>
            </a:endParaRPr>
          </a:p>
          <a:p>
            <a:pPr algn="ctr"/>
            <a:endParaRPr lang="en-US" sz="6000" dirty="0">
              <a:latin typeface="Tahoma" charset="0"/>
            </a:endParaRPr>
          </a:p>
        </p:txBody>
      </p:sp>
      <p:sp>
        <p:nvSpPr>
          <p:cNvPr id="12" name="Rectangle 11"/>
          <p:cNvSpPr>
            <a:spLocks noChangeArrowheads="1"/>
          </p:cNvSpPr>
          <p:nvPr/>
        </p:nvSpPr>
        <p:spPr bwMode="auto">
          <a:xfrm>
            <a:off x="0" y="381000"/>
            <a:ext cx="9144000" cy="708025"/>
          </a:xfrm>
          <a:prstGeom prst="rect">
            <a:avLst/>
          </a:prstGeom>
          <a:noFill/>
          <a:ln w="9525">
            <a:noFill/>
            <a:miter lim="800000"/>
            <a:headEnd/>
            <a:tailEnd/>
          </a:ln>
        </p:spPr>
        <p:txBody>
          <a:bodyPr>
            <a:prstTxWarp prst="textNoShape">
              <a:avLst/>
            </a:prstTxWarp>
            <a:spAutoFit/>
          </a:bodyPr>
          <a:lstStyle/>
          <a:p>
            <a:pPr algn="ctr"/>
            <a:r>
              <a:rPr lang="en-US" sz="4000" i="1" dirty="0">
                <a:solidFill>
                  <a:srgbClr val="FFFF00"/>
                </a:solidFill>
                <a:latin typeface="Times New Roman" pitchFamily="-104" charset="0"/>
              </a:rPr>
              <a:t>Contact Information:</a:t>
            </a:r>
            <a:endParaRPr lang="en-US" sz="4000" i="1" dirty="0">
              <a:solidFill>
                <a:schemeClr val="hlink"/>
              </a:solidFill>
              <a:latin typeface="Times New Roman" pitchFamily="-104" charset="0"/>
            </a:endParaRPr>
          </a:p>
        </p:txBody>
      </p:sp>
      <p:sp>
        <p:nvSpPr>
          <p:cNvPr id="13" name="Rectangle 12"/>
          <p:cNvSpPr>
            <a:spLocks noChangeArrowheads="1"/>
          </p:cNvSpPr>
          <p:nvPr/>
        </p:nvSpPr>
        <p:spPr bwMode="auto">
          <a:xfrm>
            <a:off x="0" y="914400"/>
            <a:ext cx="9144000" cy="1200329"/>
          </a:xfrm>
          <a:prstGeom prst="rect">
            <a:avLst/>
          </a:prstGeom>
          <a:noFill/>
          <a:ln w="9525">
            <a:noFill/>
            <a:miter lim="800000"/>
            <a:headEnd/>
            <a:tailEnd/>
          </a:ln>
        </p:spPr>
        <p:txBody>
          <a:bodyPr wrap="square">
            <a:prstTxWarp prst="textNoShape">
              <a:avLst/>
            </a:prstTxWarp>
            <a:spAutoFit/>
          </a:bodyPr>
          <a:lstStyle/>
          <a:p>
            <a:pPr algn="ctr"/>
            <a:r>
              <a:rPr lang="en-US" sz="3600" dirty="0" err="1">
                <a:latin typeface="Times New Roman" pitchFamily="-104" charset="0"/>
              </a:rPr>
              <a:t>marcia@</a:t>
            </a:r>
            <a:r>
              <a:rPr lang="en-US" sz="3600" dirty="0" err="1" smtClean="0">
                <a:latin typeface="Times New Roman" pitchFamily="-104" charset="0"/>
              </a:rPr>
              <a:t>musicedconsultants.net</a:t>
            </a:r>
            <a:endParaRPr lang="en-US" sz="3600" dirty="0" smtClean="0">
              <a:latin typeface="Times New Roman" pitchFamily="-104" charset="0"/>
            </a:endParaRPr>
          </a:p>
          <a:p>
            <a:pPr algn="ctr"/>
            <a:endParaRPr lang="en-US" sz="3600" dirty="0">
              <a:latin typeface="Times New Roman" pitchFamily="-104" charset="0"/>
            </a:endParaRPr>
          </a:p>
        </p:txBody>
      </p:sp>
      <p:sp>
        <p:nvSpPr>
          <p:cNvPr id="14" name="Rectangle 13"/>
          <p:cNvSpPr>
            <a:spLocks noChangeArrowheads="1"/>
          </p:cNvSpPr>
          <p:nvPr/>
        </p:nvSpPr>
        <p:spPr bwMode="auto">
          <a:xfrm>
            <a:off x="0" y="1676400"/>
            <a:ext cx="9144000" cy="1138773"/>
          </a:xfrm>
          <a:prstGeom prst="rect">
            <a:avLst/>
          </a:prstGeom>
          <a:noFill/>
          <a:ln w="9525">
            <a:noFill/>
            <a:miter lim="800000"/>
            <a:headEnd/>
            <a:tailEnd/>
          </a:ln>
        </p:spPr>
        <p:txBody>
          <a:bodyPr wrap="square">
            <a:prstTxWarp prst="textNoShape">
              <a:avLst/>
            </a:prstTxWarp>
            <a:spAutoFit/>
          </a:bodyPr>
          <a:lstStyle/>
          <a:p>
            <a:pPr algn="ctr"/>
            <a:r>
              <a:rPr lang="en-US" sz="3200" dirty="0" smtClean="0">
                <a:latin typeface="Times New Roman" pitchFamily="-104" charset="0"/>
              </a:rPr>
              <a:t>www.musiceducationconsultants.net/KMEA2013</a:t>
            </a:r>
          </a:p>
          <a:p>
            <a:pPr algn="ctr"/>
            <a:endParaRPr lang="en-US" sz="3600" dirty="0">
              <a:latin typeface="Times New Roman" pitchFamily="-104" charset="0"/>
            </a:endParaRPr>
          </a:p>
        </p:txBody>
      </p:sp>
      <p:pic>
        <p:nvPicPr>
          <p:cNvPr id="15" name="Picture 14"/>
          <p:cNvPicPr>
            <a:picLocks noChangeAspect="1" noChangeArrowheads="1"/>
          </p:cNvPicPr>
          <p:nvPr/>
        </p:nvPicPr>
        <p:blipFill>
          <a:blip r:embed="rId3"/>
          <a:srcRect/>
          <a:stretch>
            <a:fillRect/>
          </a:stretch>
        </p:blipFill>
        <p:spPr bwMode="auto">
          <a:xfrm>
            <a:off x="1426953" y="2358435"/>
            <a:ext cx="1805187" cy="1339788"/>
          </a:xfrm>
          <a:prstGeom prst="rect">
            <a:avLst/>
          </a:prstGeom>
          <a:noFill/>
          <a:ln w="9525">
            <a:noFill/>
            <a:miter lim="800000"/>
            <a:headEnd/>
            <a:tailEnd/>
          </a:ln>
        </p:spPr>
      </p:pic>
      <p:sp>
        <p:nvSpPr>
          <p:cNvPr id="16" name="Rectangle 15"/>
          <p:cNvSpPr>
            <a:spLocks noChangeArrowheads="1"/>
          </p:cNvSpPr>
          <p:nvPr/>
        </p:nvSpPr>
        <p:spPr bwMode="auto">
          <a:xfrm>
            <a:off x="3429000" y="2362200"/>
            <a:ext cx="5029200" cy="1323975"/>
          </a:xfrm>
          <a:prstGeom prst="rect">
            <a:avLst/>
          </a:prstGeom>
          <a:noFill/>
          <a:ln w="9525">
            <a:noFill/>
            <a:miter lim="800000"/>
            <a:headEnd/>
            <a:tailEnd/>
          </a:ln>
        </p:spPr>
        <p:txBody>
          <a:bodyPr>
            <a:prstTxWarp prst="textNoShape">
              <a:avLst/>
            </a:prstTxWarp>
            <a:spAutoFit/>
          </a:bodyPr>
          <a:lstStyle/>
          <a:p>
            <a:r>
              <a:rPr lang="en-US" sz="4400" dirty="0">
                <a:solidFill>
                  <a:srgbClr val="FFFF00"/>
                </a:solidFill>
                <a:latin typeface="Times New Roman" pitchFamily="-104" charset="0"/>
              </a:rPr>
              <a:t>@</a:t>
            </a:r>
            <a:r>
              <a:rPr lang="en-US" sz="4400" dirty="0" err="1">
                <a:solidFill>
                  <a:srgbClr val="FFFF00"/>
                </a:solidFill>
                <a:latin typeface="Times New Roman" pitchFamily="-104" charset="0"/>
              </a:rPr>
              <a:t>MusicEdConsult</a:t>
            </a:r>
            <a:endParaRPr lang="en-US" sz="4400" dirty="0">
              <a:solidFill>
                <a:srgbClr val="FFFF00"/>
              </a:solidFill>
              <a:latin typeface="Times New Roman" pitchFamily="-104" charset="0"/>
            </a:endParaRPr>
          </a:p>
          <a:p>
            <a:r>
              <a:rPr lang="en-US" sz="3600" dirty="0">
                <a:solidFill>
                  <a:srgbClr val="FFFF00"/>
                </a:solidFill>
                <a:latin typeface="Times New Roman" pitchFamily="-104" charset="0"/>
              </a:rPr>
              <a:t>On Twitter</a:t>
            </a:r>
            <a:endParaRPr lang="en-US" sz="3600" dirty="0">
              <a:solidFill>
                <a:srgbClr val="800000"/>
              </a:solidFill>
              <a:latin typeface="Times New Roman" pitchFamily="-104" charset="0"/>
            </a:endParaRPr>
          </a:p>
        </p:txBody>
      </p:sp>
      <p:pic>
        <p:nvPicPr>
          <p:cNvPr id="19" name="Picture 18" descr="REW logo jpg tight.jpg"/>
          <p:cNvPicPr>
            <a:picLocks noChangeAspect="1"/>
          </p:cNvPicPr>
          <p:nvPr/>
        </p:nvPicPr>
        <p:blipFill>
          <a:blip r:embed="rId4"/>
          <a:stretch>
            <a:fillRect/>
          </a:stretch>
        </p:blipFill>
        <p:spPr>
          <a:xfrm>
            <a:off x="3158067" y="4876800"/>
            <a:ext cx="2861733" cy="919316"/>
          </a:xfrm>
          <a:prstGeom prst="rect">
            <a:avLst/>
          </a:prstGeom>
        </p:spPr>
      </p:pic>
      <p:pic>
        <p:nvPicPr>
          <p:cNvPr id="20" name="Picture 19" descr="SMI-small-nl.jpg"/>
          <p:cNvPicPr>
            <a:picLocks noChangeAspect="1"/>
          </p:cNvPicPr>
          <p:nvPr/>
        </p:nvPicPr>
        <p:blipFill>
          <a:blip r:embed="rId5"/>
          <a:stretch>
            <a:fillRect/>
          </a:stretch>
        </p:blipFill>
        <p:spPr>
          <a:xfrm>
            <a:off x="6096000" y="4876800"/>
            <a:ext cx="2819400" cy="914400"/>
          </a:xfrm>
          <a:prstGeom prst="rect">
            <a:avLst/>
          </a:prstGeom>
        </p:spPr>
      </p:pic>
      <p:pic>
        <p:nvPicPr>
          <p:cNvPr id="21" name="Picture 20" descr="Manning Music bw logo.jpg"/>
          <p:cNvPicPr>
            <a:picLocks noChangeAspect="1"/>
          </p:cNvPicPr>
          <p:nvPr/>
        </p:nvPicPr>
        <p:blipFill>
          <a:blip r:embed="rId6"/>
          <a:stretch>
            <a:fillRect/>
          </a:stretch>
        </p:blipFill>
        <p:spPr>
          <a:xfrm>
            <a:off x="228600" y="4876800"/>
            <a:ext cx="2819400" cy="913077"/>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a:xfrm>
            <a:off x="762000" y="304800"/>
            <a:ext cx="7772400" cy="1143000"/>
          </a:xfrm>
        </p:spPr>
        <p:txBody>
          <a:bodyPr>
            <a:noAutofit/>
          </a:bodyPr>
          <a:lstStyle/>
          <a:p>
            <a:pPr eaLnBrk="1" fontAlgn="auto" hangingPunct="1">
              <a:spcAft>
                <a:spcPts val="0"/>
              </a:spcAft>
              <a:defRPr/>
            </a:pPr>
            <a:r>
              <a:rPr lang="en-US" sz="4000" dirty="0">
                <a:ea typeface="+mj-ea"/>
                <a:cs typeface="+mj-cs"/>
              </a:rPr>
              <a:t>What </a:t>
            </a:r>
            <a:r>
              <a:rPr lang="en-US" sz="4000" dirty="0">
                <a:solidFill>
                  <a:srgbClr val="FFFF66"/>
                </a:solidFill>
                <a:ea typeface="+mj-ea"/>
                <a:cs typeface="+mj-cs"/>
              </a:rPr>
              <a:t>“They”</a:t>
            </a:r>
            <a:r>
              <a:rPr lang="en-US" sz="4000" dirty="0">
                <a:ea typeface="+mj-ea"/>
                <a:cs typeface="+mj-cs"/>
              </a:rPr>
              <a:t> Say About</a:t>
            </a:r>
            <a:br>
              <a:rPr lang="en-US" sz="4000" dirty="0">
                <a:ea typeface="+mj-ea"/>
                <a:cs typeface="+mj-cs"/>
              </a:rPr>
            </a:br>
            <a:r>
              <a:rPr lang="en-US" sz="4000" dirty="0">
                <a:ea typeface="+mj-ea"/>
                <a:cs typeface="+mj-cs"/>
              </a:rPr>
              <a:t>What </a:t>
            </a:r>
            <a:r>
              <a:rPr lang="en-US" sz="4000" dirty="0">
                <a:solidFill>
                  <a:srgbClr val="FFFF66"/>
                </a:solidFill>
                <a:ea typeface="+mj-ea"/>
                <a:cs typeface="+mj-cs"/>
              </a:rPr>
              <a:t>“We”</a:t>
            </a:r>
            <a:r>
              <a:rPr lang="en-US" sz="4000" dirty="0">
                <a:ea typeface="+mj-ea"/>
                <a:cs typeface="+mj-cs"/>
              </a:rPr>
              <a:t> Do For Kids</a:t>
            </a:r>
          </a:p>
        </p:txBody>
      </p:sp>
      <p:sp>
        <p:nvSpPr>
          <p:cNvPr id="5" name="Date Placeholder 3"/>
          <p:cNvSpPr>
            <a:spLocks noGrp="1"/>
          </p:cNvSpPr>
          <p:nvPr>
            <p:ph type="dt" sz="quarter" idx="10"/>
          </p:nvPr>
        </p:nvSpPr>
        <p:spPr/>
        <p:txBody>
          <a:bodyPr/>
          <a:lstStyle/>
          <a:p>
            <a:pPr>
              <a:defRPr/>
            </a:pPr>
            <a:endParaRPr lang="en-US"/>
          </a:p>
        </p:txBody>
      </p:sp>
      <p:sp>
        <p:nvSpPr>
          <p:cNvPr id="6" name="Footer Placeholder 4"/>
          <p:cNvSpPr>
            <a:spLocks noGrp="1"/>
          </p:cNvSpPr>
          <p:nvPr>
            <p:ph type="ftr" sz="quarter" idx="11"/>
          </p:nvPr>
        </p:nvSpPr>
        <p:spPr/>
        <p:txBody>
          <a:bodyPr/>
          <a:lstStyle/>
          <a:p>
            <a:pPr>
              <a:defRPr/>
            </a:pPr>
            <a:r>
              <a:rPr lang="en-US" smtClean="0"/>
              <a:t>musiceducationconsultants.net/KMEA2013</a:t>
            </a:r>
            <a:endParaRPr lang="en-US"/>
          </a:p>
        </p:txBody>
      </p:sp>
      <p:sp>
        <p:nvSpPr>
          <p:cNvPr id="7" name="Slide Number Placeholder 5"/>
          <p:cNvSpPr>
            <a:spLocks noGrp="1"/>
          </p:cNvSpPr>
          <p:nvPr>
            <p:ph type="sldNum" sz="quarter" idx="12"/>
          </p:nvPr>
        </p:nvSpPr>
        <p:spPr/>
        <p:txBody>
          <a:bodyPr/>
          <a:lstStyle/>
          <a:p>
            <a:pPr>
              <a:defRPr/>
            </a:pPr>
            <a:fld id="{BD0F5F87-7635-9049-9B6F-42061BB8D31C}" type="slidenum">
              <a:rPr lang="en-US"/>
              <a:pPr>
                <a:defRPr/>
              </a:pPr>
              <a:t>4</a:t>
            </a:fld>
            <a:endParaRPr lang="en-US"/>
          </a:p>
        </p:txBody>
      </p:sp>
      <p:sp>
        <p:nvSpPr>
          <p:cNvPr id="21510" name="Rectangle 8"/>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p>
        </p:txBody>
      </p:sp>
      <p:pic>
        <p:nvPicPr>
          <p:cNvPr id="1035" name="Picture 11" descr="COVER-March2008-128x170"/>
          <p:cNvPicPr>
            <a:picLocks noChangeAspect="1" noChangeArrowheads="1"/>
          </p:cNvPicPr>
          <p:nvPr/>
        </p:nvPicPr>
        <p:blipFill>
          <a:blip r:embed="rId3"/>
          <a:srcRect/>
          <a:stretch>
            <a:fillRect/>
          </a:stretch>
        </p:blipFill>
        <p:spPr bwMode="auto">
          <a:xfrm>
            <a:off x="3581400" y="2438400"/>
            <a:ext cx="2106613" cy="2743200"/>
          </a:xfrm>
          <a:prstGeom prst="rect">
            <a:avLst/>
          </a:prstGeom>
          <a:noFill/>
          <a:ln w="9525">
            <a:noFill/>
            <a:miter lim="800000"/>
            <a:headEnd/>
            <a:tailEnd/>
          </a:ln>
        </p:spPr>
      </p:pic>
      <p:sp>
        <p:nvSpPr>
          <p:cNvPr id="21512" name="TextBox 7"/>
          <p:cNvSpPr txBox="1">
            <a:spLocks noChangeArrowheads="1"/>
          </p:cNvSpPr>
          <p:nvPr/>
        </p:nvSpPr>
        <p:spPr bwMode="auto">
          <a:xfrm>
            <a:off x="304800" y="5334000"/>
            <a:ext cx="8534400" cy="707886"/>
          </a:xfrm>
          <a:prstGeom prst="rect">
            <a:avLst/>
          </a:prstGeom>
          <a:noFill/>
          <a:ln w="9525">
            <a:noFill/>
            <a:miter lim="800000"/>
            <a:headEnd/>
            <a:tailEnd/>
          </a:ln>
        </p:spPr>
        <p:txBody>
          <a:bodyPr>
            <a:prstTxWarp prst="textNoShape">
              <a:avLst/>
            </a:prstTxWarp>
            <a:spAutoFit/>
          </a:bodyPr>
          <a:lstStyle/>
          <a:p>
            <a:pPr algn="ctr"/>
            <a:r>
              <a:rPr lang="en-US" sz="4000" dirty="0" smtClean="0">
                <a:solidFill>
                  <a:srgbClr val="FFFF00"/>
                </a:solidFill>
              </a:rPr>
              <a:t>http://bit.ly/Yr2l2n</a:t>
            </a:r>
            <a:endParaRPr lang="en-US" sz="4000" dirty="0">
              <a:solidFill>
                <a:srgbClr val="FFFF00"/>
              </a:solidFill>
            </a:endParaRPr>
          </a:p>
        </p:txBody>
      </p:sp>
      <p:sp>
        <p:nvSpPr>
          <p:cNvPr id="21513" name="TextBox 9"/>
          <p:cNvSpPr txBox="1">
            <a:spLocks noChangeArrowheads="1"/>
          </p:cNvSpPr>
          <p:nvPr/>
        </p:nvSpPr>
        <p:spPr bwMode="auto">
          <a:xfrm>
            <a:off x="0" y="1752600"/>
            <a:ext cx="9144000" cy="579438"/>
          </a:xfrm>
          <a:prstGeom prst="rect">
            <a:avLst/>
          </a:prstGeom>
          <a:noFill/>
          <a:ln w="9525">
            <a:noFill/>
            <a:miter lim="800000"/>
            <a:headEnd/>
            <a:tailEnd/>
          </a:ln>
        </p:spPr>
        <p:txBody>
          <a:bodyPr>
            <a:prstTxWarp prst="textNoShape">
              <a:avLst/>
            </a:prstTxWarp>
            <a:spAutoFit/>
          </a:bodyPr>
          <a:lstStyle/>
          <a:p>
            <a:pPr algn="ctr"/>
            <a:r>
              <a:rPr lang="en-US" sz="3200">
                <a:solidFill>
                  <a:srgbClr val="FFFF66"/>
                </a:solidFill>
              </a:rPr>
              <a:t>American Association of School Administrators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delay="0"/>
                      </p:stCondLst>
                      <p:childTnLst>
                        <p:par>
                          <p:cTn id="4" fill="hold">
                            <p:stCondLst>
                              <p:cond delay="0"/>
                            </p:stCondLst>
                            <p:childTnLst>
                              <p:par>
                                <p:cTn id="5" presetID="58" presetClass="entr" presetSubtype="0" accel="100000" fill="hold" nodeType="afterEffect">
                                  <p:stCondLst>
                                    <p:cond delay="0"/>
                                  </p:stCondLst>
                                  <p:childTnLst>
                                    <p:set>
                                      <p:cBhvr>
                                        <p:cTn id="6" dur="1" fill="hold">
                                          <p:stCondLst>
                                            <p:cond delay="0"/>
                                          </p:stCondLst>
                                        </p:cTn>
                                        <p:tgtEl>
                                          <p:spTgt spid="1035"/>
                                        </p:tgtEl>
                                        <p:attrNameLst>
                                          <p:attrName>style.visibility</p:attrName>
                                        </p:attrNameLst>
                                      </p:cBhvr>
                                      <p:to>
                                        <p:strVal val="visible"/>
                                      </p:to>
                                    </p:set>
                                    <p:anim calcmode="lin" valueType="num">
                                      <p:cBhvr>
                                        <p:cTn id="7" dur="500" fill="hold"/>
                                        <p:tgtEl>
                                          <p:spTgt spid="1035"/>
                                        </p:tgtEl>
                                        <p:attrNameLst>
                                          <p:attrName>ppt_w</p:attrName>
                                        </p:attrNameLst>
                                      </p:cBhvr>
                                      <p:tavLst>
                                        <p:tav tm="0">
                                          <p:val>
                                            <p:strVal val="#ppt_w*2.5"/>
                                          </p:val>
                                        </p:tav>
                                        <p:tav tm="100000">
                                          <p:val>
                                            <p:strVal val="#ppt_w"/>
                                          </p:val>
                                        </p:tav>
                                      </p:tavLst>
                                    </p:anim>
                                    <p:anim calcmode="lin" valueType="num">
                                      <p:cBhvr>
                                        <p:cTn id="8" dur="500" fill="hold"/>
                                        <p:tgtEl>
                                          <p:spTgt spid="1035"/>
                                        </p:tgtEl>
                                        <p:attrNameLst>
                                          <p:attrName>ppt_h</p:attrName>
                                        </p:attrNameLst>
                                      </p:cBhvr>
                                      <p:tavLst>
                                        <p:tav tm="0">
                                          <p:val>
                                            <p:strVal val="#ppt_h*0.01"/>
                                          </p:val>
                                        </p:tav>
                                        <p:tav tm="100000">
                                          <p:val>
                                            <p:strVal val="#ppt_h"/>
                                          </p:val>
                                        </p:tav>
                                      </p:tavLst>
                                    </p:anim>
                                    <p:anim calcmode="lin" valueType="num">
                                      <p:cBhvr>
                                        <p:cTn id="9" dur="500" fill="hold"/>
                                        <p:tgtEl>
                                          <p:spTgt spid="1035"/>
                                        </p:tgtEl>
                                        <p:attrNameLst>
                                          <p:attrName>ppt_x</p:attrName>
                                        </p:attrNameLst>
                                      </p:cBhvr>
                                      <p:tavLst>
                                        <p:tav tm="0">
                                          <p:val>
                                            <p:strVal val="#ppt_x"/>
                                          </p:val>
                                        </p:tav>
                                        <p:tav tm="100000">
                                          <p:val>
                                            <p:strVal val="#ppt_x"/>
                                          </p:val>
                                        </p:tav>
                                      </p:tavLst>
                                    </p:anim>
                                    <p:anim calcmode="lin" valueType="num">
                                      <p:cBhvr>
                                        <p:cTn id="10" dur="500" fill="hold"/>
                                        <p:tgtEl>
                                          <p:spTgt spid="1035"/>
                                        </p:tgtEl>
                                        <p:attrNameLst>
                                          <p:attrName>ppt_y</p:attrName>
                                        </p:attrNameLst>
                                      </p:cBhvr>
                                      <p:tavLst>
                                        <p:tav tm="0">
                                          <p:val>
                                            <p:strVal val="#ppt_h+1"/>
                                          </p:val>
                                        </p:tav>
                                        <p:tav tm="100000">
                                          <p:val>
                                            <p:strVal val="#ppt_y"/>
                                          </p:val>
                                        </p:tav>
                                      </p:tavLst>
                                    </p:anim>
                                    <p:animEffect transition="in" filter="fade">
                                      <p:cBhvr>
                                        <p:cTn id="11" dur="500"/>
                                        <p:tgtEl>
                                          <p:spTgt spid="10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noAutofit/>
          </a:bodyPr>
          <a:lstStyle/>
          <a:p>
            <a:pPr eaLnBrk="1" fontAlgn="auto" hangingPunct="1">
              <a:spcAft>
                <a:spcPts val="0"/>
              </a:spcAft>
              <a:defRPr/>
            </a:pPr>
            <a:r>
              <a:rPr lang="en-US" sz="4000" dirty="0" smtClean="0">
                <a:ea typeface="+mj-ea"/>
                <a:cs typeface="+mj-cs"/>
              </a:rPr>
              <a:t>What </a:t>
            </a:r>
            <a:r>
              <a:rPr lang="en-US" sz="4000" dirty="0" smtClean="0">
                <a:solidFill>
                  <a:srgbClr val="FFFF66"/>
                </a:solidFill>
                <a:ea typeface="+mj-ea"/>
                <a:cs typeface="+mj-cs"/>
              </a:rPr>
              <a:t>“They”</a:t>
            </a:r>
            <a:r>
              <a:rPr lang="en-US" sz="4000" dirty="0" smtClean="0">
                <a:ea typeface="+mj-ea"/>
                <a:cs typeface="+mj-cs"/>
              </a:rPr>
              <a:t> Say About</a:t>
            </a:r>
            <a:br>
              <a:rPr lang="en-US" sz="4000" dirty="0" smtClean="0">
                <a:ea typeface="+mj-ea"/>
                <a:cs typeface="+mj-cs"/>
              </a:rPr>
            </a:br>
            <a:r>
              <a:rPr lang="en-US" sz="4000" dirty="0" smtClean="0">
                <a:ea typeface="+mj-ea"/>
                <a:cs typeface="+mj-cs"/>
              </a:rPr>
              <a:t>What </a:t>
            </a:r>
            <a:r>
              <a:rPr lang="en-US" sz="4000" dirty="0" smtClean="0">
                <a:solidFill>
                  <a:srgbClr val="FFFF66"/>
                </a:solidFill>
                <a:ea typeface="+mj-ea"/>
                <a:cs typeface="+mj-cs"/>
              </a:rPr>
              <a:t>“We”</a:t>
            </a:r>
            <a:r>
              <a:rPr lang="en-US" sz="4000" dirty="0" smtClean="0">
                <a:ea typeface="+mj-ea"/>
                <a:cs typeface="+mj-cs"/>
              </a:rPr>
              <a:t> Do For Kids</a:t>
            </a:r>
            <a:endParaRPr lang="en-US" sz="4000" dirty="0">
              <a:ea typeface="+mj-ea"/>
              <a:cs typeface="+mj-cs"/>
            </a:endParaRPr>
          </a:p>
        </p:txBody>
      </p:sp>
      <p:sp>
        <p:nvSpPr>
          <p:cNvPr id="16387" name="Rectangle 3"/>
          <p:cNvSpPr>
            <a:spLocks noGrp="1" noChangeArrowheads="1"/>
          </p:cNvSpPr>
          <p:nvPr>
            <p:ph idx="1"/>
          </p:nvPr>
        </p:nvSpPr>
        <p:spPr>
          <a:xfrm>
            <a:off x="304800" y="3810000"/>
            <a:ext cx="8686800" cy="2490788"/>
          </a:xfrm>
        </p:spPr>
        <p:txBody>
          <a:bodyPr/>
          <a:lstStyle/>
          <a:p>
            <a:pPr marL="609600" indent="-609600" eaLnBrk="1" fontAlgn="auto" hangingPunct="1">
              <a:spcAft>
                <a:spcPts val="0"/>
              </a:spcAft>
              <a:buFont typeface="Wingdings" pitchFamily="2" charset="2"/>
              <a:buChar char=""/>
              <a:defRPr/>
            </a:pPr>
            <a:r>
              <a:rPr lang="en-US" sz="2800" dirty="0">
                <a:ea typeface="+mn-ea"/>
                <a:cs typeface="+mn-cs"/>
              </a:rPr>
              <a:t>Offer opportunities for creative learning</a:t>
            </a:r>
          </a:p>
          <a:p>
            <a:pPr marL="609600" indent="-609600" eaLnBrk="1" fontAlgn="auto" hangingPunct="1">
              <a:spcAft>
                <a:spcPts val="0"/>
              </a:spcAft>
              <a:buFont typeface="Wingdings" pitchFamily="2" charset="2"/>
              <a:buChar char=""/>
              <a:defRPr/>
            </a:pPr>
            <a:r>
              <a:rPr lang="en-US" sz="2800" dirty="0">
                <a:ea typeface="+mn-ea"/>
                <a:cs typeface="+mn-cs"/>
              </a:rPr>
              <a:t>Create positive/empowering learning environments</a:t>
            </a:r>
          </a:p>
          <a:p>
            <a:pPr marL="609600" indent="-609600" eaLnBrk="1" fontAlgn="auto" hangingPunct="1">
              <a:spcAft>
                <a:spcPts val="0"/>
              </a:spcAft>
              <a:buFont typeface="Wingdings" pitchFamily="2" charset="2"/>
              <a:buChar char=""/>
              <a:defRPr/>
            </a:pPr>
            <a:r>
              <a:rPr lang="en-US" sz="2800" dirty="0">
                <a:ea typeface="+mn-ea"/>
                <a:cs typeface="+mn-cs"/>
              </a:rPr>
              <a:t>Prepare students for family life and citizenship</a:t>
            </a:r>
          </a:p>
        </p:txBody>
      </p:sp>
      <p:sp>
        <p:nvSpPr>
          <p:cNvPr id="7" name="Date Placeholder 3"/>
          <p:cNvSpPr>
            <a:spLocks noGrp="1"/>
          </p:cNvSpPr>
          <p:nvPr>
            <p:ph type="dt" sz="quarter" idx="10"/>
          </p:nvPr>
        </p:nvSpPr>
        <p:spPr/>
        <p:txBody>
          <a:bodyPr/>
          <a:lstStyle/>
          <a:p>
            <a:pPr>
              <a:defRPr/>
            </a:pPr>
            <a:endParaRPr lang="en-US"/>
          </a:p>
        </p:txBody>
      </p:sp>
      <p:sp>
        <p:nvSpPr>
          <p:cNvPr id="8" name="Footer Placeholder 4"/>
          <p:cNvSpPr>
            <a:spLocks noGrp="1"/>
          </p:cNvSpPr>
          <p:nvPr>
            <p:ph type="ftr" sz="quarter" idx="11"/>
          </p:nvPr>
        </p:nvSpPr>
        <p:spPr/>
        <p:txBody>
          <a:bodyPr/>
          <a:lstStyle/>
          <a:p>
            <a:pPr>
              <a:defRPr/>
            </a:pPr>
            <a:r>
              <a:rPr lang="en-US" smtClean="0"/>
              <a:t>musiceducationconsultants.net/KMEA2013</a:t>
            </a:r>
            <a:endParaRPr lang="en-US"/>
          </a:p>
        </p:txBody>
      </p:sp>
      <p:sp>
        <p:nvSpPr>
          <p:cNvPr id="9" name="Slide Number Placeholder 5"/>
          <p:cNvSpPr>
            <a:spLocks noGrp="1"/>
          </p:cNvSpPr>
          <p:nvPr>
            <p:ph type="sldNum" sz="quarter" idx="12"/>
          </p:nvPr>
        </p:nvSpPr>
        <p:spPr/>
        <p:txBody>
          <a:bodyPr/>
          <a:lstStyle/>
          <a:p>
            <a:pPr>
              <a:defRPr/>
            </a:pPr>
            <a:fld id="{F8C24FBD-841E-D04B-A558-80C4CD094D7B}" type="slidenum">
              <a:rPr lang="en-US"/>
              <a:pPr>
                <a:defRPr/>
              </a:pPr>
              <a:t>5</a:t>
            </a:fld>
            <a:endParaRPr lang="en-US"/>
          </a:p>
        </p:txBody>
      </p:sp>
      <p:sp>
        <p:nvSpPr>
          <p:cNvPr id="23559" name="Rectangle 5"/>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p>
        </p:txBody>
      </p:sp>
      <p:sp>
        <p:nvSpPr>
          <p:cNvPr id="23560" name="Rectangle 6"/>
          <p:cNvSpPr>
            <a:spLocks noChangeArrowheads="1"/>
          </p:cNvSpPr>
          <p:nvPr/>
        </p:nvSpPr>
        <p:spPr bwMode="auto">
          <a:xfrm>
            <a:off x="3200400" y="1905000"/>
            <a:ext cx="4800600" cy="1187450"/>
          </a:xfrm>
          <a:prstGeom prst="rect">
            <a:avLst/>
          </a:prstGeom>
          <a:noFill/>
          <a:ln w="9525">
            <a:noFill/>
            <a:miter lim="800000"/>
            <a:headEnd/>
            <a:tailEnd/>
          </a:ln>
        </p:spPr>
        <p:txBody>
          <a:bodyPr>
            <a:prstTxWarp prst="textNoShape">
              <a:avLst/>
            </a:prstTxWarp>
            <a:spAutoFit/>
          </a:bodyPr>
          <a:lstStyle/>
          <a:p>
            <a:r>
              <a:rPr lang="en-US">
                <a:solidFill>
                  <a:srgbClr val="FFFF00"/>
                </a:solidFill>
              </a:rPr>
              <a:t>Dick Deasy, Former Director</a:t>
            </a:r>
            <a:endParaRPr lang="en-US">
              <a:solidFill>
                <a:srgbClr val="FFFF00"/>
              </a:solidFill>
              <a:latin typeface="Tahoma" charset="0"/>
            </a:endParaRPr>
          </a:p>
          <a:p>
            <a:r>
              <a:rPr lang="en-US">
                <a:solidFill>
                  <a:srgbClr val="FFFF00"/>
                </a:solidFill>
              </a:rPr>
              <a:t>Arts Education Partnership </a:t>
            </a:r>
          </a:p>
          <a:p>
            <a:r>
              <a:rPr lang="en-US">
                <a:solidFill>
                  <a:srgbClr val="FFFF00"/>
                </a:solidFill>
              </a:rPr>
              <a:t>www.aep-arts.org</a:t>
            </a:r>
          </a:p>
        </p:txBody>
      </p:sp>
      <p:pic>
        <p:nvPicPr>
          <p:cNvPr id="23561" name="Picture 9"/>
          <p:cNvPicPr>
            <a:picLocks noChangeAspect="1"/>
          </p:cNvPicPr>
          <p:nvPr/>
        </p:nvPicPr>
        <p:blipFill>
          <a:blip r:embed="rId3"/>
          <a:srcRect/>
          <a:stretch>
            <a:fillRect/>
          </a:stretch>
        </p:blipFill>
        <p:spPr bwMode="auto">
          <a:xfrm>
            <a:off x="1219200" y="1524000"/>
            <a:ext cx="1828800" cy="22844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noAutofit/>
          </a:bodyPr>
          <a:lstStyle/>
          <a:p>
            <a:pPr eaLnBrk="1" fontAlgn="auto" hangingPunct="1">
              <a:spcAft>
                <a:spcPts val="0"/>
              </a:spcAft>
              <a:defRPr/>
            </a:pPr>
            <a:r>
              <a:rPr lang="en-US" sz="4000" dirty="0" smtClean="0"/>
              <a:t>What </a:t>
            </a:r>
            <a:r>
              <a:rPr lang="en-US" sz="4000" dirty="0" smtClean="0">
                <a:solidFill>
                  <a:srgbClr val="FFFF66"/>
                </a:solidFill>
              </a:rPr>
              <a:t>“They”</a:t>
            </a:r>
            <a:r>
              <a:rPr lang="en-US" sz="4000" dirty="0" smtClean="0"/>
              <a:t> Say About</a:t>
            </a:r>
            <a:br>
              <a:rPr lang="en-US" sz="4000" dirty="0" smtClean="0"/>
            </a:br>
            <a:r>
              <a:rPr lang="en-US" sz="4000" dirty="0" smtClean="0"/>
              <a:t>What </a:t>
            </a:r>
            <a:r>
              <a:rPr lang="en-US" sz="4000" dirty="0" smtClean="0">
                <a:solidFill>
                  <a:srgbClr val="FFFF66"/>
                </a:solidFill>
              </a:rPr>
              <a:t>“We”</a:t>
            </a:r>
            <a:r>
              <a:rPr lang="en-US" sz="4000" dirty="0" smtClean="0"/>
              <a:t> Do For Kids</a:t>
            </a:r>
            <a:endParaRPr lang="en-US" sz="4000" dirty="0">
              <a:ea typeface="+mj-ea"/>
              <a:cs typeface="+mj-cs"/>
            </a:endParaRPr>
          </a:p>
        </p:txBody>
      </p:sp>
      <p:sp>
        <p:nvSpPr>
          <p:cNvPr id="18435" name="Rectangle 3"/>
          <p:cNvSpPr>
            <a:spLocks noGrp="1" noChangeArrowheads="1"/>
          </p:cNvSpPr>
          <p:nvPr>
            <p:ph idx="1"/>
          </p:nvPr>
        </p:nvSpPr>
        <p:spPr>
          <a:xfrm>
            <a:off x="838200" y="4419600"/>
            <a:ext cx="7553325" cy="1787525"/>
          </a:xfrm>
        </p:spPr>
        <p:txBody>
          <a:bodyPr/>
          <a:lstStyle/>
          <a:p>
            <a:pPr marL="609600" indent="-609600" eaLnBrk="1" fontAlgn="auto" hangingPunct="1">
              <a:spcAft>
                <a:spcPts val="0"/>
              </a:spcAft>
              <a:buFont typeface="Wingdings" pitchFamily="2" charset="2"/>
              <a:buChar char=""/>
              <a:defRPr/>
            </a:pPr>
            <a:r>
              <a:rPr lang="en-US" sz="2800" dirty="0">
                <a:ea typeface="+mn-ea"/>
                <a:cs typeface="+mn-cs"/>
              </a:rPr>
              <a:t>Teach habits of higher-order thinking to help students. . .learn to solve problems in novel ways </a:t>
            </a:r>
          </a:p>
        </p:txBody>
      </p:sp>
      <p:sp>
        <p:nvSpPr>
          <p:cNvPr id="7" name="Date Placeholder 3"/>
          <p:cNvSpPr>
            <a:spLocks noGrp="1"/>
          </p:cNvSpPr>
          <p:nvPr>
            <p:ph type="dt" sz="quarter" idx="10"/>
          </p:nvPr>
        </p:nvSpPr>
        <p:spPr/>
        <p:txBody>
          <a:bodyPr/>
          <a:lstStyle/>
          <a:p>
            <a:pPr>
              <a:defRPr/>
            </a:pPr>
            <a:endParaRPr lang="en-US"/>
          </a:p>
        </p:txBody>
      </p:sp>
      <p:sp>
        <p:nvSpPr>
          <p:cNvPr id="8" name="Footer Placeholder 4"/>
          <p:cNvSpPr>
            <a:spLocks noGrp="1"/>
          </p:cNvSpPr>
          <p:nvPr>
            <p:ph type="ftr" sz="quarter" idx="11"/>
          </p:nvPr>
        </p:nvSpPr>
        <p:spPr/>
        <p:txBody>
          <a:bodyPr/>
          <a:lstStyle/>
          <a:p>
            <a:pPr>
              <a:defRPr/>
            </a:pPr>
            <a:r>
              <a:rPr lang="en-US" smtClean="0"/>
              <a:t>musiceducationconsultants.net/KMEA2013</a:t>
            </a:r>
            <a:endParaRPr lang="en-US"/>
          </a:p>
        </p:txBody>
      </p:sp>
      <p:sp>
        <p:nvSpPr>
          <p:cNvPr id="9" name="Slide Number Placeholder 5"/>
          <p:cNvSpPr>
            <a:spLocks noGrp="1"/>
          </p:cNvSpPr>
          <p:nvPr>
            <p:ph type="sldNum" sz="quarter" idx="12"/>
          </p:nvPr>
        </p:nvSpPr>
        <p:spPr/>
        <p:txBody>
          <a:bodyPr/>
          <a:lstStyle/>
          <a:p>
            <a:pPr>
              <a:defRPr/>
            </a:pPr>
            <a:fld id="{9B257356-B87E-684E-BAED-9512E4828077}" type="slidenum">
              <a:rPr lang="en-US"/>
              <a:pPr>
                <a:defRPr/>
              </a:pPr>
              <a:t>6</a:t>
            </a:fld>
            <a:endParaRPr lang="en-US"/>
          </a:p>
        </p:txBody>
      </p:sp>
      <p:sp>
        <p:nvSpPr>
          <p:cNvPr id="25607" name="Rectangle 5"/>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p>
        </p:txBody>
      </p:sp>
      <p:sp>
        <p:nvSpPr>
          <p:cNvPr id="25608" name="Rectangle 6"/>
          <p:cNvSpPr>
            <a:spLocks noChangeArrowheads="1"/>
          </p:cNvSpPr>
          <p:nvPr/>
        </p:nvSpPr>
        <p:spPr bwMode="auto">
          <a:xfrm>
            <a:off x="3505200" y="2286000"/>
            <a:ext cx="4841875" cy="822325"/>
          </a:xfrm>
          <a:prstGeom prst="rect">
            <a:avLst/>
          </a:prstGeom>
          <a:noFill/>
          <a:ln w="9525">
            <a:noFill/>
            <a:miter lim="800000"/>
            <a:headEnd/>
            <a:tailEnd/>
          </a:ln>
        </p:spPr>
        <p:txBody>
          <a:bodyPr wrap="none">
            <a:prstTxWarp prst="textNoShape">
              <a:avLst/>
            </a:prstTxWarp>
            <a:spAutoFit/>
          </a:bodyPr>
          <a:lstStyle/>
          <a:p>
            <a:r>
              <a:rPr lang="en-US">
                <a:solidFill>
                  <a:srgbClr val="FFFF66"/>
                </a:solidFill>
              </a:rPr>
              <a:t>Lois Hetland</a:t>
            </a:r>
            <a:endParaRPr lang="en-US">
              <a:solidFill>
                <a:srgbClr val="0000FF"/>
              </a:solidFill>
              <a:latin typeface="Tahoma" charset="0"/>
            </a:endParaRPr>
          </a:p>
          <a:p>
            <a:r>
              <a:rPr lang="en-US">
                <a:solidFill>
                  <a:srgbClr val="FFFF66"/>
                </a:solidFill>
              </a:rPr>
              <a:t>Associate, Project Zero at Harvard</a:t>
            </a:r>
            <a:endParaRPr lang="en-US">
              <a:latin typeface="Tahoma" charset="0"/>
            </a:endParaRPr>
          </a:p>
        </p:txBody>
      </p:sp>
      <p:pic>
        <p:nvPicPr>
          <p:cNvPr id="25609" name="Picture 9"/>
          <p:cNvPicPr>
            <a:picLocks noChangeAspect="1"/>
          </p:cNvPicPr>
          <p:nvPr/>
        </p:nvPicPr>
        <p:blipFill>
          <a:blip r:embed="rId3"/>
          <a:srcRect/>
          <a:stretch>
            <a:fillRect/>
          </a:stretch>
        </p:blipFill>
        <p:spPr bwMode="auto">
          <a:xfrm>
            <a:off x="1447800" y="1524000"/>
            <a:ext cx="2057400" cy="2827338"/>
          </a:xfrm>
          <a:prstGeom prst="rect">
            <a:avLst/>
          </a:prstGeom>
          <a:noFill/>
          <a:ln w="9525">
            <a:noFill/>
            <a:miter lim="800000"/>
            <a:headEnd/>
            <a:tailEnd/>
          </a:ln>
        </p:spPr>
      </p:pic>
      <p:sp>
        <p:nvSpPr>
          <p:cNvPr id="25610" name="TextBox 10"/>
          <p:cNvSpPr txBox="1">
            <a:spLocks noChangeArrowheads="1"/>
          </p:cNvSpPr>
          <p:nvPr/>
        </p:nvSpPr>
        <p:spPr bwMode="auto">
          <a:xfrm>
            <a:off x="3581400" y="3048000"/>
            <a:ext cx="2962275" cy="457200"/>
          </a:xfrm>
          <a:prstGeom prst="rect">
            <a:avLst/>
          </a:prstGeom>
          <a:noFill/>
          <a:ln w="9525">
            <a:noFill/>
            <a:miter lim="800000"/>
            <a:headEnd/>
            <a:tailEnd/>
          </a:ln>
        </p:spPr>
        <p:txBody>
          <a:bodyPr wrap="none">
            <a:prstTxWarp prst="textNoShape">
              <a:avLst/>
            </a:prstTxWarp>
            <a:spAutoFit/>
          </a:bodyPr>
          <a:lstStyle/>
          <a:p>
            <a:r>
              <a:rPr lang="en-US">
                <a:solidFill>
                  <a:srgbClr val="FFFF66"/>
                </a:solidFill>
              </a:rPr>
              <a:t>www.pz.harvard.edu</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noAutofit/>
          </a:bodyPr>
          <a:lstStyle/>
          <a:p>
            <a:pPr eaLnBrk="1" fontAlgn="auto" hangingPunct="1">
              <a:spcAft>
                <a:spcPts val="0"/>
              </a:spcAft>
              <a:defRPr/>
            </a:pPr>
            <a:r>
              <a:rPr lang="en-US" sz="4000" dirty="0" smtClean="0">
                <a:ea typeface="+mj-ea"/>
                <a:cs typeface="+mj-cs"/>
              </a:rPr>
              <a:t>What </a:t>
            </a:r>
            <a:r>
              <a:rPr lang="en-US" sz="4000" dirty="0" smtClean="0">
                <a:solidFill>
                  <a:srgbClr val="FFFF66"/>
                </a:solidFill>
                <a:ea typeface="+mj-ea"/>
                <a:cs typeface="+mj-cs"/>
              </a:rPr>
              <a:t>“They”</a:t>
            </a:r>
            <a:r>
              <a:rPr lang="en-US" sz="4000" dirty="0" smtClean="0">
                <a:ea typeface="+mj-ea"/>
                <a:cs typeface="+mj-cs"/>
              </a:rPr>
              <a:t> Say About</a:t>
            </a:r>
            <a:br>
              <a:rPr lang="en-US" sz="4000" dirty="0" smtClean="0">
                <a:ea typeface="+mj-ea"/>
                <a:cs typeface="+mj-cs"/>
              </a:rPr>
            </a:br>
            <a:r>
              <a:rPr lang="en-US" sz="4000" dirty="0" smtClean="0">
                <a:ea typeface="+mj-ea"/>
                <a:cs typeface="+mj-cs"/>
              </a:rPr>
              <a:t>What </a:t>
            </a:r>
            <a:r>
              <a:rPr lang="en-US" sz="4000" dirty="0" smtClean="0">
                <a:solidFill>
                  <a:srgbClr val="FFFF66"/>
                </a:solidFill>
                <a:ea typeface="+mj-ea"/>
                <a:cs typeface="+mj-cs"/>
              </a:rPr>
              <a:t>“We”</a:t>
            </a:r>
            <a:r>
              <a:rPr lang="en-US" sz="4000" dirty="0" smtClean="0">
                <a:ea typeface="+mj-ea"/>
                <a:cs typeface="+mj-cs"/>
              </a:rPr>
              <a:t> Do For Kids</a:t>
            </a:r>
            <a:endParaRPr lang="en-US" sz="4000" dirty="0">
              <a:ea typeface="+mj-ea"/>
              <a:cs typeface="+mj-cs"/>
            </a:endParaRPr>
          </a:p>
        </p:txBody>
      </p:sp>
      <p:sp>
        <p:nvSpPr>
          <p:cNvPr id="19459" name="Rectangle 3"/>
          <p:cNvSpPr>
            <a:spLocks noGrp="1" noChangeArrowheads="1"/>
          </p:cNvSpPr>
          <p:nvPr>
            <p:ph idx="1"/>
          </p:nvPr>
        </p:nvSpPr>
        <p:spPr>
          <a:xfrm>
            <a:off x="228600" y="3886200"/>
            <a:ext cx="8686800" cy="2286000"/>
          </a:xfrm>
        </p:spPr>
        <p:txBody>
          <a:bodyPr/>
          <a:lstStyle/>
          <a:p>
            <a:pPr marL="609600" indent="-609600" eaLnBrk="1" fontAlgn="auto" hangingPunct="1">
              <a:spcAft>
                <a:spcPts val="0"/>
              </a:spcAft>
              <a:buFont typeface="Wingdings" pitchFamily="2" charset="2"/>
              <a:buChar char=""/>
              <a:defRPr/>
            </a:pPr>
            <a:r>
              <a:rPr lang="en-US" sz="2800" dirty="0">
                <a:ea typeface="+mn-ea"/>
                <a:cs typeface="+mn-cs"/>
              </a:rPr>
              <a:t>Teach skills (creative thinking, self-discipline, collaboration, abstract reasoning and innovation) that will contribute to a knowledge-based economy  </a:t>
            </a:r>
          </a:p>
        </p:txBody>
      </p:sp>
      <p:sp>
        <p:nvSpPr>
          <p:cNvPr id="7" name="Date Placeholder 3"/>
          <p:cNvSpPr>
            <a:spLocks noGrp="1"/>
          </p:cNvSpPr>
          <p:nvPr>
            <p:ph type="dt" sz="quarter" idx="10"/>
          </p:nvPr>
        </p:nvSpPr>
        <p:spPr/>
        <p:txBody>
          <a:bodyPr/>
          <a:lstStyle/>
          <a:p>
            <a:pPr>
              <a:defRPr/>
            </a:pPr>
            <a:endParaRPr lang="en-US"/>
          </a:p>
        </p:txBody>
      </p:sp>
      <p:sp>
        <p:nvSpPr>
          <p:cNvPr id="8" name="Footer Placeholder 4"/>
          <p:cNvSpPr>
            <a:spLocks noGrp="1"/>
          </p:cNvSpPr>
          <p:nvPr>
            <p:ph type="ftr" sz="quarter" idx="11"/>
          </p:nvPr>
        </p:nvSpPr>
        <p:spPr/>
        <p:txBody>
          <a:bodyPr/>
          <a:lstStyle/>
          <a:p>
            <a:pPr>
              <a:defRPr/>
            </a:pPr>
            <a:r>
              <a:rPr lang="en-US" smtClean="0"/>
              <a:t>musiceducationconsultants.net/KMEA2013</a:t>
            </a:r>
            <a:endParaRPr lang="en-US"/>
          </a:p>
        </p:txBody>
      </p:sp>
      <p:sp>
        <p:nvSpPr>
          <p:cNvPr id="9" name="Slide Number Placeholder 5"/>
          <p:cNvSpPr>
            <a:spLocks noGrp="1"/>
          </p:cNvSpPr>
          <p:nvPr>
            <p:ph type="sldNum" sz="quarter" idx="12"/>
          </p:nvPr>
        </p:nvSpPr>
        <p:spPr/>
        <p:txBody>
          <a:bodyPr/>
          <a:lstStyle/>
          <a:p>
            <a:pPr>
              <a:defRPr/>
            </a:pPr>
            <a:fld id="{23EB8668-BF7E-004C-9623-1F65D88C6FB0}" type="slidenum">
              <a:rPr lang="en-US"/>
              <a:pPr>
                <a:defRPr/>
              </a:pPr>
              <a:t>7</a:t>
            </a:fld>
            <a:endParaRPr lang="en-US"/>
          </a:p>
        </p:txBody>
      </p:sp>
      <p:sp>
        <p:nvSpPr>
          <p:cNvPr id="27655" name="Rectangle 4"/>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p>
        </p:txBody>
      </p:sp>
      <p:sp>
        <p:nvSpPr>
          <p:cNvPr id="27656" name="Rectangle 5"/>
          <p:cNvSpPr>
            <a:spLocks noChangeArrowheads="1"/>
          </p:cNvSpPr>
          <p:nvPr/>
        </p:nvSpPr>
        <p:spPr bwMode="auto">
          <a:xfrm>
            <a:off x="3886200" y="1981200"/>
            <a:ext cx="4538663" cy="1552575"/>
          </a:xfrm>
          <a:prstGeom prst="rect">
            <a:avLst/>
          </a:prstGeom>
          <a:noFill/>
          <a:ln w="9525">
            <a:noFill/>
            <a:miter lim="800000"/>
            <a:headEnd/>
            <a:tailEnd/>
          </a:ln>
        </p:spPr>
        <p:txBody>
          <a:bodyPr wrap="none">
            <a:prstTxWarp prst="textNoShape">
              <a:avLst/>
            </a:prstTxWarp>
            <a:spAutoFit/>
          </a:bodyPr>
          <a:lstStyle/>
          <a:p>
            <a:r>
              <a:rPr lang="en-US">
                <a:solidFill>
                  <a:srgbClr val="FFFF00"/>
                </a:solidFill>
              </a:rPr>
              <a:t>Robert Lynch, President/CEO of</a:t>
            </a:r>
          </a:p>
          <a:p>
            <a:r>
              <a:rPr lang="en-US">
                <a:solidFill>
                  <a:srgbClr val="FFFF00"/>
                </a:solidFill>
                <a:latin typeface="Tahoma" charset="0"/>
              </a:rPr>
              <a:t>Americans for the Arts</a:t>
            </a:r>
          </a:p>
          <a:p>
            <a:r>
              <a:rPr lang="en-US">
                <a:solidFill>
                  <a:srgbClr val="FFFF00"/>
                </a:solidFill>
                <a:latin typeface="Tahoma" charset="0"/>
              </a:rPr>
              <a:t>Robert Redford, Actor </a:t>
            </a:r>
          </a:p>
          <a:p>
            <a:r>
              <a:rPr lang="en-US">
                <a:solidFill>
                  <a:srgbClr val="FFFF00"/>
                </a:solidFill>
                <a:latin typeface="Tahoma" charset="0"/>
              </a:rPr>
              <a:t>artsusa.org</a:t>
            </a:r>
          </a:p>
        </p:txBody>
      </p:sp>
      <p:pic>
        <p:nvPicPr>
          <p:cNvPr id="27657" name="Picture 12" descr="Array.jpg"/>
          <p:cNvPicPr>
            <a:picLocks noChangeAspect="1"/>
          </p:cNvPicPr>
          <p:nvPr/>
        </p:nvPicPr>
        <p:blipFill>
          <a:blip r:embed="rId3"/>
          <a:srcRect/>
          <a:stretch>
            <a:fillRect/>
          </a:stretch>
        </p:blipFill>
        <p:spPr bwMode="auto">
          <a:xfrm>
            <a:off x="228600" y="1600200"/>
            <a:ext cx="3505200" cy="22145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Autofit/>
          </a:bodyPr>
          <a:lstStyle/>
          <a:p>
            <a:pPr eaLnBrk="1" fontAlgn="auto" hangingPunct="1">
              <a:spcAft>
                <a:spcPts val="0"/>
              </a:spcAft>
              <a:defRPr/>
            </a:pPr>
            <a:r>
              <a:rPr lang="en-US" sz="4000" dirty="0" smtClean="0">
                <a:ea typeface="+mj-ea"/>
                <a:cs typeface="+mj-cs"/>
              </a:rPr>
              <a:t>What </a:t>
            </a:r>
            <a:r>
              <a:rPr lang="en-US" sz="4000" dirty="0" smtClean="0">
                <a:solidFill>
                  <a:srgbClr val="FFFF66"/>
                </a:solidFill>
                <a:ea typeface="+mj-ea"/>
                <a:cs typeface="+mj-cs"/>
              </a:rPr>
              <a:t>“They”</a:t>
            </a:r>
            <a:r>
              <a:rPr lang="en-US" sz="4000" dirty="0" smtClean="0">
                <a:ea typeface="+mj-ea"/>
                <a:cs typeface="+mj-cs"/>
              </a:rPr>
              <a:t> Say About</a:t>
            </a:r>
            <a:br>
              <a:rPr lang="en-US" sz="4000" dirty="0" smtClean="0">
                <a:ea typeface="+mj-ea"/>
                <a:cs typeface="+mj-cs"/>
              </a:rPr>
            </a:br>
            <a:r>
              <a:rPr lang="en-US" sz="4000" dirty="0" smtClean="0">
                <a:ea typeface="+mj-ea"/>
                <a:cs typeface="+mj-cs"/>
              </a:rPr>
              <a:t>What </a:t>
            </a:r>
            <a:r>
              <a:rPr lang="en-US" sz="4000" dirty="0" smtClean="0">
                <a:solidFill>
                  <a:srgbClr val="FFFF66"/>
                </a:solidFill>
                <a:ea typeface="+mj-ea"/>
                <a:cs typeface="+mj-cs"/>
              </a:rPr>
              <a:t>“We”</a:t>
            </a:r>
            <a:r>
              <a:rPr lang="en-US" sz="4000" dirty="0" smtClean="0">
                <a:ea typeface="+mj-ea"/>
                <a:cs typeface="+mj-cs"/>
              </a:rPr>
              <a:t> Do For Kids</a:t>
            </a:r>
            <a:endParaRPr lang="en-US" sz="4000" dirty="0">
              <a:ea typeface="+mj-ea"/>
              <a:cs typeface="+mj-cs"/>
            </a:endParaRPr>
          </a:p>
        </p:txBody>
      </p:sp>
      <p:sp>
        <p:nvSpPr>
          <p:cNvPr id="20483" name="Rectangle 3"/>
          <p:cNvSpPr>
            <a:spLocks noGrp="1" noChangeArrowheads="1"/>
          </p:cNvSpPr>
          <p:nvPr>
            <p:ph idx="1"/>
          </p:nvPr>
        </p:nvSpPr>
        <p:spPr>
          <a:xfrm>
            <a:off x="228600" y="4495800"/>
            <a:ext cx="8686800" cy="1676400"/>
          </a:xfrm>
        </p:spPr>
        <p:txBody>
          <a:bodyPr/>
          <a:lstStyle/>
          <a:p>
            <a:pPr marL="609600" indent="-609600" eaLnBrk="1" fontAlgn="auto" hangingPunct="1">
              <a:spcAft>
                <a:spcPts val="0"/>
              </a:spcAft>
              <a:buFont typeface="Wingdings" pitchFamily="2" charset="2"/>
              <a:buChar char=""/>
              <a:defRPr/>
            </a:pPr>
            <a:r>
              <a:rPr lang="en-US" sz="2800" dirty="0">
                <a:ea typeface="+mn-ea"/>
                <a:cs typeface="+mn-cs"/>
              </a:rPr>
              <a:t>Teach creativity, imagination and innovation  </a:t>
            </a:r>
          </a:p>
        </p:txBody>
      </p:sp>
      <p:sp>
        <p:nvSpPr>
          <p:cNvPr id="7" name="Date Placeholder 3"/>
          <p:cNvSpPr>
            <a:spLocks noGrp="1"/>
          </p:cNvSpPr>
          <p:nvPr>
            <p:ph type="dt" sz="quarter" idx="10"/>
          </p:nvPr>
        </p:nvSpPr>
        <p:spPr/>
        <p:txBody>
          <a:bodyPr/>
          <a:lstStyle/>
          <a:p>
            <a:pPr>
              <a:defRPr/>
            </a:pPr>
            <a:endParaRPr lang="en-US"/>
          </a:p>
        </p:txBody>
      </p:sp>
      <p:sp>
        <p:nvSpPr>
          <p:cNvPr id="8" name="Footer Placeholder 4"/>
          <p:cNvSpPr>
            <a:spLocks noGrp="1"/>
          </p:cNvSpPr>
          <p:nvPr>
            <p:ph type="ftr" sz="quarter" idx="11"/>
          </p:nvPr>
        </p:nvSpPr>
        <p:spPr/>
        <p:txBody>
          <a:bodyPr/>
          <a:lstStyle/>
          <a:p>
            <a:pPr>
              <a:defRPr/>
            </a:pPr>
            <a:r>
              <a:rPr lang="en-US" smtClean="0"/>
              <a:t>musiceducationconsultants.net/KMEA2013</a:t>
            </a:r>
            <a:endParaRPr lang="en-US"/>
          </a:p>
        </p:txBody>
      </p:sp>
      <p:sp>
        <p:nvSpPr>
          <p:cNvPr id="9" name="Slide Number Placeholder 5"/>
          <p:cNvSpPr>
            <a:spLocks noGrp="1"/>
          </p:cNvSpPr>
          <p:nvPr>
            <p:ph type="sldNum" sz="quarter" idx="12"/>
          </p:nvPr>
        </p:nvSpPr>
        <p:spPr/>
        <p:txBody>
          <a:bodyPr/>
          <a:lstStyle/>
          <a:p>
            <a:pPr>
              <a:defRPr/>
            </a:pPr>
            <a:fld id="{9D7F8F2E-9810-554C-8348-509105EFD38A}" type="slidenum">
              <a:rPr lang="en-US"/>
              <a:pPr>
                <a:defRPr/>
              </a:pPr>
              <a:t>8</a:t>
            </a:fld>
            <a:endParaRPr lang="en-US"/>
          </a:p>
        </p:txBody>
      </p:sp>
      <p:sp>
        <p:nvSpPr>
          <p:cNvPr id="29703" name="Rectangle 4"/>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p>
        </p:txBody>
      </p:sp>
      <p:sp>
        <p:nvSpPr>
          <p:cNvPr id="29704" name="Rectangle 5"/>
          <p:cNvSpPr>
            <a:spLocks noChangeArrowheads="1"/>
          </p:cNvSpPr>
          <p:nvPr/>
        </p:nvSpPr>
        <p:spPr bwMode="auto">
          <a:xfrm>
            <a:off x="3124200" y="2133600"/>
            <a:ext cx="5335588" cy="1187450"/>
          </a:xfrm>
          <a:prstGeom prst="rect">
            <a:avLst/>
          </a:prstGeom>
          <a:noFill/>
          <a:ln w="9525">
            <a:noFill/>
            <a:miter lim="800000"/>
            <a:headEnd/>
            <a:tailEnd/>
          </a:ln>
        </p:spPr>
        <p:txBody>
          <a:bodyPr wrap="none">
            <a:prstTxWarp prst="textNoShape">
              <a:avLst/>
            </a:prstTxWarp>
            <a:spAutoFit/>
          </a:bodyPr>
          <a:lstStyle/>
          <a:p>
            <a:r>
              <a:rPr lang="en-US">
                <a:solidFill>
                  <a:srgbClr val="FFFF66"/>
                </a:solidFill>
              </a:rPr>
              <a:t>John Eger, Author</a:t>
            </a:r>
          </a:p>
          <a:p>
            <a:r>
              <a:rPr lang="en-US" i="1">
                <a:solidFill>
                  <a:srgbClr val="FFFF66"/>
                </a:solidFill>
                <a:latin typeface="Tahoma" charset="0"/>
              </a:rPr>
              <a:t>The Creative Community; Linking Art, </a:t>
            </a:r>
          </a:p>
          <a:p>
            <a:r>
              <a:rPr lang="en-US" i="1">
                <a:solidFill>
                  <a:srgbClr val="FFFF66"/>
                </a:solidFill>
                <a:latin typeface="Tahoma" charset="0"/>
              </a:rPr>
              <a:t>Culture, Commerce and Community</a:t>
            </a:r>
            <a:endParaRPr lang="en-US" i="1">
              <a:solidFill>
                <a:srgbClr val="0000FF"/>
              </a:solidFill>
              <a:latin typeface="Tahoma" charset="0"/>
            </a:endParaRPr>
          </a:p>
        </p:txBody>
      </p:sp>
      <p:pic>
        <p:nvPicPr>
          <p:cNvPr id="29705" name="Picture 10"/>
          <p:cNvPicPr>
            <a:picLocks noChangeAspect="1"/>
          </p:cNvPicPr>
          <p:nvPr/>
        </p:nvPicPr>
        <p:blipFill>
          <a:blip r:embed="rId3"/>
          <a:srcRect/>
          <a:stretch>
            <a:fillRect/>
          </a:stretch>
        </p:blipFill>
        <p:spPr bwMode="auto">
          <a:xfrm>
            <a:off x="838200" y="1981200"/>
            <a:ext cx="2260600" cy="2393950"/>
          </a:xfrm>
          <a:prstGeom prst="rect">
            <a:avLst/>
          </a:prstGeom>
          <a:noFill/>
          <a:ln w="9525">
            <a:noFill/>
            <a:miter lim="800000"/>
            <a:headEnd/>
            <a:tailEnd/>
          </a:ln>
        </p:spPr>
      </p:pic>
      <p:sp>
        <p:nvSpPr>
          <p:cNvPr id="29706" name="TextBox 11"/>
          <p:cNvSpPr txBox="1">
            <a:spLocks noChangeArrowheads="1"/>
          </p:cNvSpPr>
          <p:nvPr/>
        </p:nvSpPr>
        <p:spPr bwMode="auto">
          <a:xfrm>
            <a:off x="3200400" y="3276600"/>
            <a:ext cx="3927475" cy="457200"/>
          </a:xfrm>
          <a:prstGeom prst="rect">
            <a:avLst/>
          </a:prstGeom>
          <a:noFill/>
          <a:ln w="9525">
            <a:noFill/>
            <a:miter lim="800000"/>
            <a:headEnd/>
            <a:tailEnd/>
          </a:ln>
        </p:spPr>
        <p:txBody>
          <a:bodyPr wrap="none">
            <a:prstTxWarp prst="textNoShape">
              <a:avLst/>
            </a:prstTxWarp>
            <a:spAutoFit/>
          </a:bodyPr>
          <a:lstStyle/>
          <a:p>
            <a:r>
              <a:rPr lang="en-US">
                <a:solidFill>
                  <a:srgbClr val="FFFF66"/>
                </a:solidFill>
              </a:rPr>
              <a:t>www.smartcommunities.org</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Autofit/>
          </a:bodyPr>
          <a:lstStyle/>
          <a:p>
            <a:pPr eaLnBrk="1" fontAlgn="auto" hangingPunct="1">
              <a:spcAft>
                <a:spcPts val="0"/>
              </a:spcAft>
              <a:defRPr/>
            </a:pPr>
            <a:r>
              <a:rPr lang="en-US" sz="4000" dirty="0" smtClean="0">
                <a:ea typeface="+mj-ea"/>
                <a:cs typeface="+mj-cs"/>
              </a:rPr>
              <a:t>What </a:t>
            </a:r>
            <a:r>
              <a:rPr lang="en-US" sz="4000" dirty="0" smtClean="0">
                <a:solidFill>
                  <a:srgbClr val="FFFF66"/>
                </a:solidFill>
                <a:ea typeface="+mj-ea"/>
                <a:cs typeface="+mj-cs"/>
              </a:rPr>
              <a:t>“They”</a:t>
            </a:r>
            <a:r>
              <a:rPr lang="en-US" sz="4000" dirty="0" smtClean="0">
                <a:ea typeface="+mj-ea"/>
                <a:cs typeface="+mj-cs"/>
              </a:rPr>
              <a:t> Say About</a:t>
            </a:r>
            <a:br>
              <a:rPr lang="en-US" sz="4000" dirty="0" smtClean="0">
                <a:ea typeface="+mj-ea"/>
                <a:cs typeface="+mj-cs"/>
              </a:rPr>
            </a:br>
            <a:r>
              <a:rPr lang="en-US" sz="4000" dirty="0" smtClean="0">
                <a:ea typeface="+mj-ea"/>
                <a:cs typeface="+mj-cs"/>
              </a:rPr>
              <a:t>What </a:t>
            </a:r>
            <a:r>
              <a:rPr lang="en-US" sz="4000" dirty="0" smtClean="0">
                <a:solidFill>
                  <a:srgbClr val="FFFF66"/>
                </a:solidFill>
                <a:ea typeface="+mj-ea"/>
                <a:cs typeface="+mj-cs"/>
              </a:rPr>
              <a:t>“We”</a:t>
            </a:r>
            <a:r>
              <a:rPr lang="en-US" sz="4000" dirty="0" smtClean="0">
                <a:ea typeface="+mj-ea"/>
                <a:cs typeface="+mj-cs"/>
              </a:rPr>
              <a:t> Do For Kids</a:t>
            </a:r>
            <a:endParaRPr lang="en-US" sz="4000" dirty="0">
              <a:ea typeface="+mj-ea"/>
              <a:cs typeface="+mj-cs"/>
            </a:endParaRPr>
          </a:p>
        </p:txBody>
      </p:sp>
      <p:sp>
        <p:nvSpPr>
          <p:cNvPr id="20483" name="Rectangle 3"/>
          <p:cNvSpPr>
            <a:spLocks noGrp="1" noChangeArrowheads="1"/>
          </p:cNvSpPr>
          <p:nvPr>
            <p:ph idx="1"/>
          </p:nvPr>
        </p:nvSpPr>
        <p:spPr>
          <a:xfrm>
            <a:off x="228600" y="1752600"/>
            <a:ext cx="8686800" cy="1676400"/>
          </a:xfrm>
        </p:spPr>
        <p:txBody>
          <a:bodyPr/>
          <a:lstStyle/>
          <a:p>
            <a:pPr marL="609600" indent="-609600" eaLnBrk="1" fontAlgn="auto" hangingPunct="1">
              <a:spcAft>
                <a:spcPts val="0"/>
              </a:spcAft>
              <a:buFont typeface="Wingdings" pitchFamily="2" charset="2"/>
              <a:buChar char=""/>
              <a:defRPr/>
            </a:pPr>
            <a:r>
              <a:rPr lang="en-US" sz="2800" dirty="0">
                <a:ea typeface="+mn-ea"/>
                <a:cs typeface="+mn-cs"/>
              </a:rPr>
              <a:t>Teach creativity, imagination and innovation  </a:t>
            </a:r>
          </a:p>
        </p:txBody>
      </p:sp>
      <p:sp>
        <p:nvSpPr>
          <p:cNvPr id="7" name="Date Placeholder 3"/>
          <p:cNvSpPr>
            <a:spLocks noGrp="1"/>
          </p:cNvSpPr>
          <p:nvPr>
            <p:ph type="dt" sz="quarter" idx="10"/>
          </p:nvPr>
        </p:nvSpPr>
        <p:spPr/>
        <p:txBody>
          <a:bodyPr/>
          <a:lstStyle/>
          <a:p>
            <a:pPr>
              <a:defRPr/>
            </a:pPr>
            <a:endParaRPr lang="en-US"/>
          </a:p>
        </p:txBody>
      </p:sp>
      <p:sp>
        <p:nvSpPr>
          <p:cNvPr id="8" name="Footer Placeholder 4"/>
          <p:cNvSpPr>
            <a:spLocks noGrp="1"/>
          </p:cNvSpPr>
          <p:nvPr>
            <p:ph type="ftr" sz="quarter" idx="11"/>
          </p:nvPr>
        </p:nvSpPr>
        <p:spPr/>
        <p:txBody>
          <a:bodyPr/>
          <a:lstStyle/>
          <a:p>
            <a:pPr>
              <a:defRPr/>
            </a:pPr>
            <a:r>
              <a:rPr lang="en-US" smtClean="0"/>
              <a:t>musiceducationconsultants.net/KMEA2013</a:t>
            </a:r>
            <a:endParaRPr lang="en-US"/>
          </a:p>
        </p:txBody>
      </p:sp>
      <p:sp>
        <p:nvSpPr>
          <p:cNvPr id="9" name="Slide Number Placeholder 5"/>
          <p:cNvSpPr>
            <a:spLocks noGrp="1"/>
          </p:cNvSpPr>
          <p:nvPr>
            <p:ph type="sldNum" sz="quarter" idx="12"/>
          </p:nvPr>
        </p:nvSpPr>
        <p:spPr/>
        <p:txBody>
          <a:bodyPr/>
          <a:lstStyle/>
          <a:p>
            <a:pPr>
              <a:defRPr/>
            </a:pPr>
            <a:fld id="{07B08DCE-8A2F-484F-B8CD-575866488465}" type="slidenum">
              <a:rPr lang="en-US"/>
              <a:pPr>
                <a:defRPr/>
              </a:pPr>
              <a:t>9</a:t>
            </a:fld>
            <a:endParaRPr lang="en-US"/>
          </a:p>
        </p:txBody>
      </p:sp>
      <p:sp>
        <p:nvSpPr>
          <p:cNvPr id="31751" name="Rectangle 4"/>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p>
        </p:txBody>
      </p:sp>
      <p:pic>
        <p:nvPicPr>
          <p:cNvPr id="31752" name="Picture 10" descr="Google Doodle.png"/>
          <p:cNvPicPr>
            <a:picLocks noChangeAspect="1"/>
          </p:cNvPicPr>
          <p:nvPr/>
        </p:nvPicPr>
        <p:blipFill>
          <a:blip r:embed="rId3"/>
          <a:srcRect/>
          <a:stretch>
            <a:fillRect/>
          </a:stretch>
        </p:blipFill>
        <p:spPr bwMode="auto">
          <a:xfrm>
            <a:off x="304800" y="2514600"/>
            <a:ext cx="8439150" cy="2971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 Id="rId3" Type="http://schemas.openxmlformats.org/officeDocument/2006/relationships/image" Target="../media/image3.jpeg"/></Relationships>
</file>

<file path=ppt/theme/theme1.xml><?xml version="1.0" encoding="utf-8"?>
<a:theme xmlns:a="http://schemas.openxmlformats.org/drawingml/2006/main" name="Focus">
  <a:themeElements>
    <a:clrScheme name="Focus">
      <a:dk1>
        <a:sysClr val="windowText" lastClr="000000"/>
      </a:dk1>
      <a:lt1>
        <a:sysClr val="window" lastClr="FFFFFF"/>
      </a:lt1>
      <a:dk2>
        <a:srgbClr val="0064E2"/>
      </a:dk2>
      <a:lt2>
        <a:srgbClr val="B5D2F5"/>
      </a:lt2>
      <a:accent1>
        <a:srgbClr val="FFB91D"/>
      </a:accent1>
      <a:accent2>
        <a:srgbClr val="F97817"/>
      </a:accent2>
      <a:accent3>
        <a:srgbClr val="6DE304"/>
      </a:accent3>
      <a:accent4>
        <a:srgbClr val="FF0000"/>
      </a:accent4>
      <a:accent5>
        <a:srgbClr val="732BEA"/>
      </a:accent5>
      <a:accent6>
        <a:srgbClr val="C913AD"/>
      </a:accent6>
      <a:hlink>
        <a:srgbClr val="FFE400"/>
      </a:hlink>
      <a:folHlink>
        <a:srgbClr val="A3EC62"/>
      </a:folHlink>
    </a:clrScheme>
    <a:fontScheme name="Focus">
      <a:majorFont>
        <a:latin typeface="Corbel"/>
        <a:ea typeface=""/>
        <a:cs typeface=""/>
        <a:font script="Jpan" typeface="ＭＳ ゴシック"/>
      </a:majorFont>
      <a:minorFont>
        <a:latin typeface="Corbel"/>
        <a:ea typeface=""/>
        <a:cs typeface=""/>
        <a:font script="Jpan" typeface="ＭＳ ゴシック"/>
      </a:minorFont>
    </a:fontScheme>
    <a:fmtScheme name="Focus">
      <a:fillStyleLst>
        <a:solidFill>
          <a:schemeClr val="phClr"/>
        </a:solidFill>
        <a:solidFill>
          <a:schemeClr val="phClr"/>
        </a:solidFill>
        <a:solidFill>
          <a:schemeClr val="phClr">
            <a:satMod val="150000"/>
          </a:schemeClr>
        </a:solidFill>
      </a:fillStyleLst>
      <a:lnStyleLst>
        <a:ln w="19050" cap="flat" cmpd="sng" algn="ctr">
          <a:solidFill>
            <a:schemeClr val="phClr">
              <a:shade val="95000"/>
              <a:satMod val="105000"/>
            </a:schemeClr>
          </a:solidFill>
          <a:prstDash val="solid"/>
        </a:ln>
        <a:ln w="38100" cap="flat" cmpd="sng" algn="ctr">
          <a:solidFill>
            <a:schemeClr val="phClr"/>
          </a:solidFill>
          <a:prstDash val="solid"/>
        </a:ln>
        <a:ln w="508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101600" dist="63500" dir="4200000" algn="br" rotWithShape="0">
              <a:srgbClr val="000000">
                <a:alpha val="50000"/>
              </a:srgbClr>
            </a:outerShdw>
          </a:effectLst>
        </a:effectStyle>
        <a:effectStyle>
          <a:effectLst>
            <a:glow rad="101600">
              <a:schemeClr val="lt1">
                <a:alpha val="40000"/>
              </a:schemeClr>
            </a:glow>
          </a:effectLst>
          <a:scene3d>
            <a:camera prst="orthographicFront">
              <a:rot lat="0" lon="0" rev="0"/>
            </a:camera>
            <a:lightRig rig="soft" dir="r">
              <a:rot lat="0" lon="0" rev="5400000"/>
            </a:lightRig>
          </a:scene3d>
          <a:sp3d prstMaterial="softmetal">
            <a:bevelT w="31750" h="63500"/>
          </a:sp3d>
        </a:effectStyle>
      </a:effectStyleLst>
      <a:bgFillStyleLst>
        <a:blipFill rotWithShape="1">
          <a:blip xmlns:r="http://schemas.openxmlformats.org/officeDocument/2006/relationships" r:embed="rId1">
            <a:duotone>
              <a:schemeClr val="phClr">
                <a:tint val="80000"/>
                <a:shade val="10000"/>
                <a:satMod val="250000"/>
              </a:schemeClr>
              <a:schemeClr val="phClr">
                <a:tint val="70000"/>
                <a:alpha val="80000"/>
                <a:satMod val="250000"/>
              </a:schemeClr>
            </a:duotone>
          </a:blip>
          <a:stretch/>
        </a:blipFill>
        <a:blipFill rotWithShape="1">
          <a:blip xmlns:r="http://schemas.openxmlformats.org/officeDocument/2006/relationships" r:embed="rId2">
            <a:duotone>
              <a:schemeClr val="phClr">
                <a:tint val="80000"/>
                <a:shade val="10000"/>
                <a:satMod val="250000"/>
              </a:schemeClr>
              <a:schemeClr val="phClr">
                <a:tint val="70000"/>
                <a:alpha val="80000"/>
                <a:satMod val="250000"/>
              </a:schemeClr>
            </a:duotone>
          </a:blip>
          <a:stretch/>
        </a:blipFill>
        <a:blipFill rotWithShape="1">
          <a:blip xmlns:r="http://schemas.openxmlformats.org/officeDocument/2006/relationships" r:embed="rId3">
            <a:duotone>
              <a:schemeClr val="phClr">
                <a:tint val="80000"/>
                <a:shade val="10000"/>
                <a:satMod val="250000"/>
              </a:schemeClr>
              <a:schemeClr val="phClr">
                <a:tint val="70000"/>
                <a:alpha val="80000"/>
                <a:satMod val="25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Focus.thmx</Template>
  <TotalTime>1531</TotalTime>
  <Words>1363</Words>
  <Application>Microsoft Macintosh PowerPoint</Application>
  <PresentationFormat>On-screen Show (4:3)</PresentationFormat>
  <Paragraphs>249</Paragraphs>
  <Slides>35</Slides>
  <Notes>30</Notes>
  <HiddenSlides>0</HiddenSlides>
  <MMClips>9</MMClips>
  <ScaleCrop>false</ScaleCrop>
  <HeadingPairs>
    <vt:vector size="4" baseType="variant">
      <vt:variant>
        <vt:lpstr>Design Template</vt:lpstr>
      </vt:variant>
      <vt:variant>
        <vt:i4>1</vt:i4>
      </vt:variant>
      <vt:variant>
        <vt:lpstr>Slide Titles</vt:lpstr>
      </vt:variant>
      <vt:variant>
        <vt:i4>35</vt:i4>
      </vt:variant>
    </vt:vector>
  </HeadingPairs>
  <TitlesOfParts>
    <vt:vector size="36" baseType="lpstr">
      <vt:lpstr>Focus</vt:lpstr>
      <vt:lpstr>“Modern Classroom” with  Thanks to “Modern Family”</vt:lpstr>
      <vt:lpstr>Slide 2</vt:lpstr>
      <vt:lpstr>Achievement Gap OR Opportunity Gap</vt:lpstr>
      <vt:lpstr>What “They” Say About What “We” Do For Kids</vt:lpstr>
      <vt:lpstr>What “They” Say About What “We” Do For Kids</vt:lpstr>
      <vt:lpstr>What “They” Say About What “We” Do For Kids</vt:lpstr>
      <vt:lpstr>What “They” Say About What “We” Do For Kids</vt:lpstr>
      <vt:lpstr>What “They” Say About What “We” Do For Kids</vt:lpstr>
      <vt:lpstr>What “They” Say About What “We” Do For Kids</vt:lpstr>
      <vt:lpstr>What “They” Say About What “We” Do For Kids</vt:lpstr>
      <vt:lpstr>What “They” Say About What “We” Do For Kids</vt:lpstr>
      <vt:lpstr>Slide 12</vt:lpstr>
      <vt:lpstr>We Have the Power!!!  Music Is Our Vessel</vt:lpstr>
      <vt:lpstr>We Have the Power!!! Let’s NOT Be The Best Kept Secret in the School!</vt:lpstr>
      <vt:lpstr>1.  Ideas to Broaden the Base</vt:lpstr>
      <vt:lpstr>Ideas to Broaden the Base Who Are We Teaching?</vt:lpstr>
      <vt:lpstr>Mariachi Chula Vista Sweetwater Union High School District</vt:lpstr>
      <vt:lpstr>1.  Ideas to Broaden the Base</vt:lpstr>
      <vt:lpstr>1.  Ideas to Broaden the Base</vt:lpstr>
      <vt:lpstr>Langley HS Ukelele Ensemble  from B.C. Canada </vt:lpstr>
      <vt:lpstr>Langley HS Ukelele Ensemble   </vt:lpstr>
      <vt:lpstr>Langley HS Ukelele Ensemble   </vt:lpstr>
      <vt:lpstr>Guitar Orchestra</vt:lpstr>
      <vt:lpstr>2.Ideas to Teach So That Students Will Be Able To Go On and DO Music Without Us</vt:lpstr>
      <vt:lpstr>Go On and DO Music Without Us! Cleveland Hgts HS Gospel Choir, Student</vt:lpstr>
      <vt:lpstr>3. Ideas to Acknowledge and Honor ALL Musical Values</vt:lpstr>
      <vt:lpstr>3. Ideas to Acknowledge and Honor ALL Musical Values</vt:lpstr>
      <vt:lpstr>3. Ideas to Acknowledge and Honor ALL Musical Values</vt:lpstr>
      <vt:lpstr>3. Ideas to Acknowledge and Honor ALL Musical Values</vt:lpstr>
      <vt:lpstr>Belmont University  Bluegrass Ensemble</vt:lpstr>
      <vt:lpstr>Tucson High School Steel Drum Ensemble</vt:lpstr>
      <vt:lpstr>Let’s Review. . .</vt:lpstr>
      <vt:lpstr>A Superlative Example of the  Modern Classroom Crespi High School Music Program</vt:lpstr>
      <vt:lpstr>In Closing. . .Pablo Casals  Each second we live is a new and unique moment in the universe, a moment that never was before and will never be again.   And what do we teach our children in school? We teach them that two and two make four and that Paris is the capital of France.   We should also teach them who they are.       </vt:lpstr>
      <vt:lpstr>    </vt:lpstr>
    </vt:vector>
  </TitlesOfParts>
  <Company>Marcia Neel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Spreading Our Wings</dc:title>
  <dc:creator>Marcia Neel</dc:creator>
  <cp:lastModifiedBy>Marcia Neel</cp:lastModifiedBy>
  <cp:revision>233</cp:revision>
  <dcterms:created xsi:type="dcterms:W3CDTF">2013-02-22T13:24:17Z</dcterms:created>
  <dcterms:modified xsi:type="dcterms:W3CDTF">2013-02-22T13:25:32Z</dcterms:modified>
</cp:coreProperties>
</file>