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33.xml" ContentType="application/vnd.openxmlformats-officedocument.presentationml.slide+xml"/>
  <Override PartName="/ppt/notesSlides/notesSlide30.xml" ContentType="application/vnd.openxmlformats-officedocument.presentationml.notesSlide+xml"/>
  <Default Extension="bin" ContentType="application/vnd.openxmlformats-officedocument.presentationml.printerSettings"/>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notesSlides/notesSlide48.xml" ContentType="application/vnd.openxmlformats-officedocument.presentationml.notesSlide+xml"/>
  <Override PartName="/ppt/slides/slide3.xml" ContentType="application/vnd.openxmlformats-officedocument.presentationml.slide+xml"/>
  <Override PartName="/ppt/slideLayouts/slideLayout1.xml" ContentType="application/vnd.openxmlformats-officedocument.presentationml.slideLayout+xml"/>
  <Override PartName="/ppt/notesSlides/notesSlide34.xml" ContentType="application/vnd.openxmlformats-officedocument.presentationml.notesSlide+xml"/>
  <Override PartName="/ppt/media/audio3.bin" ContentType="audio/unknown"/>
  <Override PartName="/ppt/slides/slide42.xml" ContentType="application/vnd.openxmlformats-officedocument.presentationml.slide+xml"/>
  <Override PartName="/ppt/slides/slide61.xml" ContentType="application/vnd.openxmlformats-officedocument.presentationml.slide+xml"/>
  <Override PartName="/ppt/slides/slide23.xml" ContentType="application/vnd.openxmlformats-officedocument.presentationml.slide+xml"/>
  <Override PartName="/ppt/theme/theme1.xml" ContentType="application/vnd.openxmlformats-officedocument.theme+xml"/>
  <Override PartName="/ppt/notesSlides/notesSlide53.xml" ContentType="application/vnd.openxmlformats-officedocument.presentationml.notesSlid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36.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46.xml" ContentType="application/vnd.openxmlformats-officedocument.presentationml.slide+xml"/>
  <Override PartName="/ppt/notesSlides/notesSlide41.xml" ContentType="application/vnd.openxmlformats-officedocument.presentationml.notesSlide+xml"/>
  <Override PartName="/ppt/notesSlides/notesSlide57.xml" ContentType="application/vnd.openxmlformats-officedocument.presentationml.notesSlide+xml"/>
  <Override PartName="/ppt/notesSlides/notesSlide8.xml" ContentType="application/vnd.openxmlformats-officedocument.presentationml.notesSlide+xml"/>
  <Override PartName="/ppt/notesSlides/notesSlide26.xml" ContentType="application/vnd.openxmlformats-officedocument.presentationml.notesSlide+xml"/>
  <Override PartName="/ppt/notesSlides/notesSlide45.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notesSlides/notesSlide31.xml" ContentType="application/vnd.openxmlformats-officedocument.presentationml.notesSlide+xml"/>
  <Override PartName="/ppt/notesSlides/notesSlide50.xml" ContentType="application/vnd.openxmlformats-officedocument.presentationml.notes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notesSlides/notesSlide49.xml" ContentType="application/vnd.openxmlformats-officedocument.presentationml.notesSlide+xml"/>
  <Override PartName="/ppt/slides/slide4.xml" ContentType="application/vnd.openxmlformats-officedocument.presentationml.slide+xml"/>
  <Override PartName="/ppt/slideLayouts/slideLayout2.xml" ContentType="application/vnd.openxmlformats-officedocument.presentationml.slideLayout+xml"/>
  <Override PartName="/ppt/notesSlides/notesSlide35.xml" ContentType="application/vnd.openxmlformats-officedocument.presentationml.notesSlide+xml"/>
  <Override PartName="/ppt/slides/slide24.xml" ContentType="application/vnd.openxmlformats-officedocument.presentationml.slide+xml"/>
  <Override PartName="/ppt/slides/slide43.xml" ContentType="application/vnd.openxmlformats-officedocument.presentationml.slide+xml"/>
  <Override PartName="/ppt/theme/theme2.xml" ContentType="application/vnd.openxmlformats-officedocument.theme+xml"/>
  <Override PartName="/ppt/notesSlides/notesSlide54.xml" ContentType="application/vnd.openxmlformats-officedocument.presentationml.notesSlide+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Override PartName="/ppt/slides/slide8.xml" ContentType="application/vnd.openxmlformats-officedocument.presentationml.slide+xml"/>
  <Override PartName="/ppt/slides/slide12.xml" ContentType="application/vnd.openxmlformats-officedocument.presentationml.slide+xml"/>
  <Override PartName="/ppt/slideLayouts/slideLayout6.xml" ContentType="application/vnd.openxmlformats-officedocument.presentationml.slideLayout+xml"/>
  <Override PartName="/ppt/slides/slide28.xml" ContentType="application/vnd.openxmlformats-officedocument.presentationml.slide+xml"/>
  <Override PartName="/ppt/slides/slide50.xml" ContentType="application/vnd.openxmlformats-officedocument.presentationml.slide+xml"/>
  <Override PartName="/ppt/slides/slide47.xml" ContentType="application/vnd.openxmlformats-officedocument.presentationml.slide+xml"/>
  <Override PartName="/ppt/slides/slide31.xml" ContentType="application/vnd.openxmlformats-officedocument.presentationml.slide+xml"/>
  <Override PartName="/ppt/notesSlides/notesSlide42.xml" ContentType="application/vnd.openxmlformats-officedocument.presentationml.notesSlide+xml"/>
  <Override PartName="/ppt/notesSlides/notesSlide9.xml" ContentType="application/vnd.openxmlformats-officedocument.presentationml.notesSlide+xml"/>
  <Override PartName="/ppt/notesSlides/notesSlide58.xml" ContentType="application/vnd.openxmlformats-officedocument.presentationml.notesSlide+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notesSlides/notesSlide46.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1.xml" ContentType="application/vnd.openxmlformats-officedocument.presentationml.slide+xml"/>
  <Override PartName="/ppt/notesSlides/notesSlide32.xml" ContentType="application/vnd.openxmlformats-officedocument.presentationml.notesSlide+xml"/>
  <Override PartName="/ppt/notesSlides/notesSlide51.xml" ContentType="application/vnd.openxmlformats-officedocument.presentationml.notesSlide+xml"/>
  <Override PartName="/ppt/slides/slide21.xml" ContentType="application/vnd.openxmlformats-officedocument.presentationml.slide+xml"/>
  <Override PartName="/ppt/media/audio1.bin" ContentType="audio/unknown"/>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notesSlides/notesSlide55.xml" ContentType="application/vnd.openxmlformats-officedocument.presentationml.notesSlide+xml"/>
  <Override PartName="/ppt/notesSlides/notesSlide19.xml" ContentType="application/vnd.openxmlformats-officedocument.presentationml.notesSlide+xml"/>
  <Override PartName="/ppt/notesSlides/notesSlide38.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48.xml" ContentType="application/vnd.openxmlformats-officedocument.presentationml.slide+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viewProps.xml" ContentType="application/vnd.openxmlformats-officedocument.presentationml.viewProps+xml"/>
  <Override PartName="/ppt/slides/slide29.xml" ContentType="application/vnd.openxmlformats-officedocument.presentationml.slide+xml"/>
  <Override PartName="/ppt/notesSlides/notesSlide43.xml" ContentType="application/vnd.openxmlformats-officedocument.presentationml.notesSlide+xml"/>
  <Override PartName="/ppt/notesSlides/notesSlide59.xml" ContentType="application/vnd.openxmlformats-officedocument.presentationml.notes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notesSlides/notesSlide33.xml" ContentType="application/vnd.openxmlformats-officedocument.presentationml.notesSlide+xml"/>
  <Override PartName="/ppt/notesSlides/notesSlide47.xml" ContentType="application/vnd.openxmlformats-officedocument.presentationml.notesSlide+xml"/>
  <Override PartName="/ppt/media/audio2.bin" ContentType="audio/unknown"/>
  <Override PartName="/ppt/slides/slide41.xml" ContentType="application/vnd.openxmlformats-officedocument.presentationml.slide+xml"/>
  <Override PartName="/ppt/slides/slide60.xml" ContentType="application/vnd.openxmlformats-officedocument.presentationml.slide+xml"/>
  <Override PartName="/ppt/slides/slide22.xml" ContentType="application/vnd.openxmlformats-officedocument.presentationml.slide+xml"/>
  <Override PartName="/ppt/notesSlides/notesSlide52.xml" ContentType="application/vnd.openxmlformats-officedocument.presentationml.notes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slides/slide59.xml" ContentType="application/vnd.openxmlformats-officedocument.presentationml.slide+xml"/>
  <Override PartName="/ppt/notesSlides/notesSlide21.xml" ContentType="application/vnd.openxmlformats-officedocument.presentationml.notesSlide+xml"/>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notesSlides/notesSlide40.xml" ContentType="application/vnd.openxmlformats-officedocument.presentationml.notesSlide+xml"/>
  <Override PartName="/ppt/notesSlides/notesSlide56.xml" ContentType="application/vnd.openxmlformats-officedocument.presentationml.notesSlide+xml"/>
  <Default Extension="pdf" ContentType="application/pdf"/>
  <Override PartName="/ppt/notesSlides/notesSlide39.xml" ContentType="application/vnd.openxmlformats-officedocument.presentationml.notesSlide+xml"/>
  <Default Extension="png" ContentType="image/png"/>
  <Override PartName="/ppt/notesSlides/notesSlide25.xml" ContentType="application/vnd.openxmlformats-officedocument.presentationml.notesSlide+xml"/>
  <Override PartName="/ppt/notesSlides/notesSlide4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Lst>
  <p:notesMasterIdLst>
    <p:notesMasterId r:id="rId63"/>
  </p:notesMasterIdLst>
  <p:sldIdLst>
    <p:sldId id="299" r:id="rId2"/>
    <p:sldId id="258" r:id="rId3"/>
    <p:sldId id="259" r:id="rId4"/>
    <p:sldId id="260" r:id="rId5"/>
    <p:sldId id="261" r:id="rId6"/>
    <p:sldId id="262" r:id="rId7"/>
    <p:sldId id="263" r:id="rId8"/>
    <p:sldId id="264" r:id="rId9"/>
    <p:sldId id="265" r:id="rId10"/>
    <p:sldId id="304" r:id="rId11"/>
    <p:sldId id="267" r:id="rId12"/>
    <p:sldId id="268" r:id="rId13"/>
    <p:sldId id="348" r:id="rId14"/>
    <p:sldId id="282" r:id="rId15"/>
    <p:sldId id="323" r:id="rId16"/>
    <p:sldId id="325" r:id="rId17"/>
    <p:sldId id="331" r:id="rId18"/>
    <p:sldId id="329" r:id="rId19"/>
    <p:sldId id="332" r:id="rId20"/>
    <p:sldId id="330" r:id="rId21"/>
    <p:sldId id="328" r:id="rId22"/>
    <p:sldId id="322" r:id="rId23"/>
    <p:sldId id="327" r:id="rId24"/>
    <p:sldId id="324" r:id="rId25"/>
    <p:sldId id="270" r:id="rId26"/>
    <p:sldId id="306" r:id="rId27"/>
    <p:sldId id="308" r:id="rId28"/>
    <p:sldId id="307" r:id="rId29"/>
    <p:sldId id="302" r:id="rId30"/>
    <p:sldId id="309" r:id="rId31"/>
    <p:sldId id="310" r:id="rId32"/>
    <p:sldId id="312" r:id="rId33"/>
    <p:sldId id="271" r:id="rId34"/>
    <p:sldId id="272" r:id="rId35"/>
    <p:sldId id="298" r:id="rId36"/>
    <p:sldId id="335" r:id="rId37"/>
    <p:sldId id="336" r:id="rId38"/>
    <p:sldId id="337" r:id="rId39"/>
    <p:sldId id="338" r:id="rId40"/>
    <p:sldId id="339" r:id="rId41"/>
    <p:sldId id="341" r:id="rId42"/>
    <p:sldId id="342" r:id="rId43"/>
    <p:sldId id="343" r:id="rId44"/>
    <p:sldId id="344" r:id="rId45"/>
    <p:sldId id="345" r:id="rId46"/>
    <p:sldId id="346" r:id="rId47"/>
    <p:sldId id="347" r:id="rId48"/>
    <p:sldId id="334" r:id="rId49"/>
    <p:sldId id="273" r:id="rId50"/>
    <p:sldId id="274" r:id="rId51"/>
    <p:sldId id="277" r:id="rId52"/>
    <p:sldId id="313" r:id="rId53"/>
    <p:sldId id="314" r:id="rId54"/>
    <p:sldId id="318" r:id="rId55"/>
    <p:sldId id="319" r:id="rId56"/>
    <p:sldId id="320" r:id="rId57"/>
    <p:sldId id="279" r:id="rId58"/>
    <p:sldId id="281" r:id="rId59"/>
    <p:sldId id="284" r:id="rId60"/>
    <p:sldId id="317" r:id="rId61"/>
    <p:sldId id="300"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00000"/>
    <a:srgbClr val="3759FF"/>
    <a:srgbClr val="0BD513"/>
    <a:srgbClr val="FDB457"/>
    <a:srgbClr val="FF00FF"/>
    <a:srgbClr val="24048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3217" autoAdjust="0"/>
  </p:normalViewPr>
  <p:slideViewPr>
    <p:cSldViewPr snapToGrid="0" snapToObjects="1">
      <p:cViewPr varScale="1">
        <p:scale>
          <a:sx n="92" d="100"/>
          <a:sy n="92" d="100"/>
        </p:scale>
        <p:origin x="-816" y="-12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notesMaster" Target="notesMasters/notesMaster1.xml"/><Relationship Id="rId64" Type="http://schemas.openxmlformats.org/officeDocument/2006/relationships/printerSettings" Target="printerSettings/printerSettings1.bin"/><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C4E857-9C2B-2D45-9A9E-BE10B522DD74}" type="datetimeFigureOut">
              <a:rPr lang="en-US" smtClean="0"/>
              <a:pPr/>
              <a:t>6/15/16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A44E8E-0797-CE4D-AE49-ED0689B8A3B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1031"/>
          <p:cNvSpPr>
            <a:spLocks noGrp="1" noChangeArrowheads="1"/>
          </p:cNvSpPr>
          <p:nvPr>
            <p:ph type="sldNum" sz="quarter" idx="5"/>
          </p:nvPr>
        </p:nvSpPr>
        <p:spPr>
          <a:noFill/>
        </p:spPr>
        <p:txBody>
          <a:bodyPr/>
          <a:lstStyle/>
          <a:p>
            <a:fld id="{E6AC8784-B1E1-4141-94B6-11261DA41905}" type="slidenum">
              <a:rPr lang="en-US">
                <a:latin typeface="Arial" pitchFamily="-104" charset="0"/>
                <a:ea typeface="ＭＳ Ｐゴシック" pitchFamily="-104" charset="-128"/>
                <a:cs typeface="ＭＳ Ｐゴシック" pitchFamily="-104" charset="-128"/>
              </a:rPr>
              <a:pPr/>
              <a:t>1</a:t>
            </a:fld>
            <a:endParaRPr lang="en-US">
              <a:latin typeface="Arial" pitchFamily="-104" charset="0"/>
              <a:ea typeface="ＭＳ Ｐゴシック" pitchFamily="-104" charset="-128"/>
              <a:cs typeface="ＭＳ Ｐゴシック" pitchFamily="-104" charset="-128"/>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1031"/>
          <p:cNvSpPr>
            <a:spLocks noGrp="1" noChangeArrowheads="1"/>
          </p:cNvSpPr>
          <p:nvPr>
            <p:ph type="sldNum" sz="quarter" idx="5"/>
          </p:nvPr>
        </p:nvSpPr>
        <p:spPr>
          <a:noFill/>
        </p:spPr>
        <p:txBody>
          <a:bodyPr/>
          <a:lstStyle/>
          <a:p>
            <a:fld id="{641C7018-52DF-0141-85FB-DBE91FF1E1C3}" type="slidenum">
              <a:rPr lang="en-US">
                <a:latin typeface="Arial" pitchFamily="-104" charset="0"/>
                <a:ea typeface="ＭＳ Ｐゴシック" pitchFamily="-104" charset="-128"/>
                <a:cs typeface="ＭＳ Ｐゴシック" pitchFamily="-104" charset="-128"/>
              </a:rPr>
              <a:pPr/>
              <a:t>10</a:t>
            </a:fld>
            <a:endParaRPr lang="en-US">
              <a:latin typeface="Arial" pitchFamily="-104" charset="0"/>
              <a:ea typeface="ＭＳ Ｐゴシック" pitchFamily="-104" charset="-128"/>
              <a:cs typeface="ＭＳ Ｐゴシック" pitchFamily="-104" charset="-128"/>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1031"/>
          <p:cNvSpPr>
            <a:spLocks noGrp="1" noChangeArrowheads="1"/>
          </p:cNvSpPr>
          <p:nvPr>
            <p:ph type="sldNum" sz="quarter" idx="5"/>
          </p:nvPr>
        </p:nvSpPr>
        <p:spPr>
          <a:noFill/>
        </p:spPr>
        <p:txBody>
          <a:bodyPr/>
          <a:lstStyle/>
          <a:p>
            <a:fld id="{E4BBAA89-3452-5644-AF8D-EF88417F7434}" type="slidenum">
              <a:rPr lang="en-US">
                <a:latin typeface="Arial" pitchFamily="-104" charset="0"/>
                <a:ea typeface="ＭＳ Ｐゴシック" pitchFamily="-104" charset="-128"/>
                <a:cs typeface="ＭＳ Ｐゴシック" pitchFamily="-104" charset="-128"/>
              </a:rPr>
              <a:pPr/>
              <a:t>11</a:t>
            </a:fld>
            <a:endParaRPr lang="en-US">
              <a:latin typeface="Arial" pitchFamily="-104" charset="0"/>
              <a:ea typeface="ＭＳ Ｐゴシック" pitchFamily="-104" charset="-128"/>
              <a:cs typeface="ＭＳ Ｐゴシック" pitchFamily="-104" charset="-128"/>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1031"/>
          <p:cNvSpPr>
            <a:spLocks noGrp="1" noChangeArrowheads="1"/>
          </p:cNvSpPr>
          <p:nvPr>
            <p:ph type="sldNum" sz="quarter" idx="5"/>
          </p:nvPr>
        </p:nvSpPr>
        <p:spPr>
          <a:noFill/>
        </p:spPr>
        <p:txBody>
          <a:bodyPr/>
          <a:lstStyle/>
          <a:p>
            <a:fld id="{9FAAF5DD-04EB-2E4C-8890-19AC4E051C68}" type="slidenum">
              <a:rPr lang="en-US">
                <a:latin typeface="Arial" pitchFamily="-104" charset="0"/>
                <a:ea typeface="ＭＳ Ｐゴシック" pitchFamily="-104" charset="-128"/>
                <a:cs typeface="ＭＳ Ｐゴシック" pitchFamily="-104" charset="-128"/>
              </a:rPr>
              <a:pPr/>
              <a:t>12</a:t>
            </a:fld>
            <a:endParaRPr lang="en-US">
              <a:latin typeface="Arial" pitchFamily="-104" charset="0"/>
              <a:ea typeface="ＭＳ Ｐゴシック" pitchFamily="-104" charset="-128"/>
              <a:cs typeface="ＭＳ Ｐゴシック" pitchFamily="-104" charset="-128"/>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1031"/>
          <p:cNvSpPr>
            <a:spLocks noGrp="1" noChangeArrowheads="1"/>
          </p:cNvSpPr>
          <p:nvPr>
            <p:ph type="sldNum" sz="quarter" idx="5"/>
          </p:nvPr>
        </p:nvSpPr>
        <p:spPr>
          <a:noFill/>
        </p:spPr>
        <p:txBody>
          <a:bodyPr/>
          <a:lstStyle/>
          <a:p>
            <a:fld id="{9FAAF5DD-04EB-2E4C-8890-19AC4E051C68}" type="slidenum">
              <a:rPr lang="en-US">
                <a:latin typeface="Arial" pitchFamily="-104" charset="0"/>
                <a:ea typeface="ＭＳ Ｐゴシック" pitchFamily="-104" charset="-128"/>
                <a:cs typeface="ＭＳ Ｐゴシック" pitchFamily="-104" charset="-128"/>
              </a:rPr>
              <a:pPr/>
              <a:t>13</a:t>
            </a:fld>
            <a:endParaRPr lang="en-US">
              <a:latin typeface="Arial" pitchFamily="-104" charset="0"/>
              <a:ea typeface="ＭＳ Ｐゴシック" pitchFamily="-104" charset="-128"/>
              <a:cs typeface="ＭＳ Ｐゴシック" pitchFamily="-104" charset="-128"/>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1031"/>
          <p:cNvSpPr>
            <a:spLocks noGrp="1" noChangeArrowheads="1"/>
          </p:cNvSpPr>
          <p:nvPr>
            <p:ph type="sldNum" sz="quarter" idx="5"/>
          </p:nvPr>
        </p:nvSpPr>
        <p:spPr>
          <a:noFill/>
        </p:spPr>
        <p:txBody>
          <a:bodyPr/>
          <a:lstStyle/>
          <a:p>
            <a:fld id="{771F2F97-C4B2-854F-8847-C12B686B8432}" type="slidenum">
              <a:rPr lang="en-US">
                <a:latin typeface="Arial" pitchFamily="-104" charset="0"/>
                <a:ea typeface="ＭＳ Ｐゴシック" pitchFamily="-104" charset="-128"/>
                <a:cs typeface="ＭＳ Ｐゴシック" pitchFamily="-104" charset="-128"/>
              </a:rPr>
              <a:pPr/>
              <a:t>14</a:t>
            </a:fld>
            <a:endParaRPr lang="en-US">
              <a:latin typeface="Arial" pitchFamily="-104" charset="0"/>
              <a:ea typeface="ＭＳ Ｐゴシック" pitchFamily="-104" charset="-128"/>
              <a:cs typeface="ＭＳ Ｐゴシック" pitchFamily="-104" charset="-128"/>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1031"/>
          <p:cNvSpPr>
            <a:spLocks noGrp="1" noChangeArrowheads="1"/>
          </p:cNvSpPr>
          <p:nvPr>
            <p:ph type="sldNum" sz="quarter" idx="5"/>
          </p:nvPr>
        </p:nvSpPr>
        <p:spPr>
          <a:noFill/>
        </p:spPr>
        <p:txBody>
          <a:bodyPr/>
          <a:lstStyle/>
          <a:p>
            <a:fld id="{726F3DBA-8D70-124C-AFA4-EC0BB276F123}" type="slidenum">
              <a:rPr lang="en-US">
                <a:latin typeface="Arial" pitchFamily="-104" charset="0"/>
                <a:ea typeface="ＭＳ Ｐゴシック" pitchFamily="-104" charset="-128"/>
                <a:cs typeface="ＭＳ Ｐゴシック" pitchFamily="-104" charset="-128"/>
              </a:rPr>
              <a:pPr/>
              <a:t>15</a:t>
            </a:fld>
            <a:endParaRPr lang="en-US">
              <a:latin typeface="Arial" pitchFamily="-104" charset="0"/>
              <a:ea typeface="ＭＳ Ｐゴシック" pitchFamily="-104" charset="-128"/>
              <a:cs typeface="ＭＳ Ｐゴシック" pitchFamily="-104" charset="-128"/>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1031"/>
          <p:cNvSpPr>
            <a:spLocks noGrp="1" noChangeArrowheads="1"/>
          </p:cNvSpPr>
          <p:nvPr>
            <p:ph type="sldNum" sz="quarter" idx="5"/>
          </p:nvPr>
        </p:nvSpPr>
        <p:spPr>
          <a:noFill/>
        </p:spPr>
        <p:txBody>
          <a:bodyPr/>
          <a:lstStyle/>
          <a:p>
            <a:fld id="{726F3DBA-8D70-124C-AFA4-EC0BB276F123}" type="slidenum">
              <a:rPr lang="en-US">
                <a:latin typeface="Arial" pitchFamily="-104" charset="0"/>
                <a:ea typeface="ＭＳ Ｐゴシック" pitchFamily="-104" charset="-128"/>
                <a:cs typeface="ＭＳ Ｐゴシック" pitchFamily="-104" charset="-128"/>
              </a:rPr>
              <a:pPr/>
              <a:t>16</a:t>
            </a:fld>
            <a:endParaRPr lang="en-US">
              <a:latin typeface="Arial" pitchFamily="-104" charset="0"/>
              <a:ea typeface="ＭＳ Ｐゴシック" pitchFamily="-104" charset="-128"/>
              <a:cs typeface="ＭＳ Ｐゴシック" pitchFamily="-104" charset="-128"/>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1031"/>
          <p:cNvSpPr>
            <a:spLocks noGrp="1" noChangeArrowheads="1"/>
          </p:cNvSpPr>
          <p:nvPr>
            <p:ph type="sldNum" sz="quarter" idx="5"/>
          </p:nvPr>
        </p:nvSpPr>
        <p:spPr>
          <a:noFill/>
        </p:spPr>
        <p:txBody>
          <a:bodyPr/>
          <a:lstStyle/>
          <a:p>
            <a:fld id="{726F3DBA-8D70-124C-AFA4-EC0BB276F123}" type="slidenum">
              <a:rPr lang="en-US">
                <a:latin typeface="Arial" pitchFamily="-104" charset="0"/>
                <a:ea typeface="ＭＳ Ｐゴシック" pitchFamily="-104" charset="-128"/>
                <a:cs typeface="ＭＳ Ｐゴシック" pitchFamily="-104" charset="-128"/>
              </a:rPr>
              <a:pPr/>
              <a:t>17</a:t>
            </a:fld>
            <a:endParaRPr lang="en-US">
              <a:latin typeface="Arial" pitchFamily="-104" charset="0"/>
              <a:ea typeface="ＭＳ Ｐゴシック" pitchFamily="-104" charset="-128"/>
              <a:cs typeface="ＭＳ Ｐゴシック" pitchFamily="-104" charset="-128"/>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1031"/>
          <p:cNvSpPr>
            <a:spLocks noGrp="1" noChangeArrowheads="1"/>
          </p:cNvSpPr>
          <p:nvPr>
            <p:ph type="sldNum" sz="quarter" idx="5"/>
          </p:nvPr>
        </p:nvSpPr>
        <p:spPr>
          <a:noFill/>
        </p:spPr>
        <p:txBody>
          <a:bodyPr/>
          <a:lstStyle/>
          <a:p>
            <a:fld id="{726F3DBA-8D70-124C-AFA4-EC0BB276F123}" type="slidenum">
              <a:rPr lang="en-US">
                <a:latin typeface="Arial" pitchFamily="-104" charset="0"/>
                <a:ea typeface="ＭＳ Ｐゴシック" pitchFamily="-104" charset="-128"/>
                <a:cs typeface="ＭＳ Ｐゴシック" pitchFamily="-104" charset="-128"/>
              </a:rPr>
              <a:pPr/>
              <a:t>18</a:t>
            </a:fld>
            <a:endParaRPr lang="en-US">
              <a:latin typeface="Arial" pitchFamily="-104" charset="0"/>
              <a:ea typeface="ＭＳ Ｐゴシック" pitchFamily="-104" charset="-128"/>
              <a:cs typeface="ＭＳ Ｐゴシック" pitchFamily="-104" charset="-128"/>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1031"/>
          <p:cNvSpPr>
            <a:spLocks noGrp="1" noChangeArrowheads="1"/>
          </p:cNvSpPr>
          <p:nvPr>
            <p:ph type="sldNum" sz="quarter" idx="5"/>
          </p:nvPr>
        </p:nvSpPr>
        <p:spPr>
          <a:noFill/>
        </p:spPr>
        <p:txBody>
          <a:bodyPr/>
          <a:lstStyle/>
          <a:p>
            <a:fld id="{726F3DBA-8D70-124C-AFA4-EC0BB276F123}" type="slidenum">
              <a:rPr lang="en-US">
                <a:latin typeface="Arial" pitchFamily="-104" charset="0"/>
                <a:ea typeface="ＭＳ Ｐゴシック" pitchFamily="-104" charset="-128"/>
                <a:cs typeface="ＭＳ Ｐゴシック" pitchFamily="-104" charset="-128"/>
              </a:rPr>
              <a:pPr/>
              <a:t>19</a:t>
            </a:fld>
            <a:endParaRPr lang="en-US">
              <a:latin typeface="Arial" pitchFamily="-104" charset="0"/>
              <a:ea typeface="ＭＳ Ｐゴシック" pitchFamily="-104" charset="-128"/>
              <a:cs typeface="ＭＳ Ｐゴシック" pitchFamily="-104" charset="-128"/>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1031"/>
          <p:cNvSpPr>
            <a:spLocks noGrp="1" noChangeArrowheads="1"/>
          </p:cNvSpPr>
          <p:nvPr>
            <p:ph type="sldNum" sz="quarter" idx="5"/>
          </p:nvPr>
        </p:nvSpPr>
        <p:spPr>
          <a:noFill/>
        </p:spPr>
        <p:txBody>
          <a:bodyPr/>
          <a:lstStyle/>
          <a:p>
            <a:fld id="{FF82149B-BAD0-284A-AFAA-EFA84D53ACA1}" type="slidenum">
              <a:rPr lang="en-US">
                <a:latin typeface="Arial" pitchFamily="-104" charset="0"/>
                <a:ea typeface="ＭＳ Ｐゴシック" pitchFamily="-104" charset="-128"/>
                <a:cs typeface="ＭＳ Ｐゴシック" pitchFamily="-104" charset="-128"/>
              </a:rPr>
              <a:pPr/>
              <a:t>2</a:t>
            </a:fld>
            <a:endParaRPr lang="en-US">
              <a:latin typeface="Arial" pitchFamily="-104" charset="0"/>
              <a:ea typeface="ＭＳ Ｐゴシック" pitchFamily="-104" charset="-128"/>
              <a:cs typeface="ＭＳ Ｐゴシック" pitchFamily="-104" charset="-128"/>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1031"/>
          <p:cNvSpPr>
            <a:spLocks noGrp="1" noChangeArrowheads="1"/>
          </p:cNvSpPr>
          <p:nvPr>
            <p:ph type="sldNum" sz="quarter" idx="5"/>
          </p:nvPr>
        </p:nvSpPr>
        <p:spPr>
          <a:noFill/>
        </p:spPr>
        <p:txBody>
          <a:bodyPr/>
          <a:lstStyle/>
          <a:p>
            <a:fld id="{726F3DBA-8D70-124C-AFA4-EC0BB276F123}" type="slidenum">
              <a:rPr lang="en-US">
                <a:latin typeface="Arial" pitchFamily="-104" charset="0"/>
                <a:ea typeface="ＭＳ Ｐゴシック" pitchFamily="-104" charset="-128"/>
                <a:cs typeface="ＭＳ Ｐゴシック" pitchFamily="-104" charset="-128"/>
              </a:rPr>
              <a:pPr/>
              <a:t>20</a:t>
            </a:fld>
            <a:endParaRPr lang="en-US">
              <a:latin typeface="Arial" pitchFamily="-104" charset="0"/>
              <a:ea typeface="ＭＳ Ｐゴシック" pitchFamily="-104" charset="-128"/>
              <a:cs typeface="ＭＳ Ｐゴシック" pitchFamily="-104" charset="-128"/>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1031"/>
          <p:cNvSpPr>
            <a:spLocks noGrp="1" noChangeArrowheads="1"/>
          </p:cNvSpPr>
          <p:nvPr>
            <p:ph type="sldNum" sz="quarter" idx="5"/>
          </p:nvPr>
        </p:nvSpPr>
        <p:spPr>
          <a:noFill/>
        </p:spPr>
        <p:txBody>
          <a:bodyPr/>
          <a:lstStyle/>
          <a:p>
            <a:fld id="{726F3DBA-8D70-124C-AFA4-EC0BB276F123}" type="slidenum">
              <a:rPr lang="en-US">
                <a:latin typeface="Arial" pitchFamily="-104" charset="0"/>
                <a:ea typeface="ＭＳ Ｐゴシック" pitchFamily="-104" charset="-128"/>
                <a:cs typeface="ＭＳ Ｐゴシック" pitchFamily="-104" charset="-128"/>
              </a:rPr>
              <a:pPr/>
              <a:t>21</a:t>
            </a:fld>
            <a:endParaRPr lang="en-US">
              <a:latin typeface="Arial" pitchFamily="-104" charset="0"/>
              <a:ea typeface="ＭＳ Ｐゴシック" pitchFamily="-104" charset="-128"/>
              <a:cs typeface="ＭＳ Ｐゴシック" pitchFamily="-104" charset="-128"/>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1031"/>
          <p:cNvSpPr>
            <a:spLocks noGrp="1" noChangeArrowheads="1"/>
          </p:cNvSpPr>
          <p:nvPr>
            <p:ph type="sldNum" sz="quarter" idx="5"/>
          </p:nvPr>
        </p:nvSpPr>
        <p:spPr>
          <a:noFill/>
        </p:spPr>
        <p:txBody>
          <a:bodyPr/>
          <a:lstStyle/>
          <a:p>
            <a:fld id="{726F3DBA-8D70-124C-AFA4-EC0BB276F123}" type="slidenum">
              <a:rPr lang="en-US">
                <a:latin typeface="Arial" pitchFamily="-104" charset="0"/>
                <a:ea typeface="ＭＳ Ｐゴシック" pitchFamily="-104" charset="-128"/>
                <a:cs typeface="ＭＳ Ｐゴシック" pitchFamily="-104" charset="-128"/>
              </a:rPr>
              <a:pPr/>
              <a:t>22</a:t>
            </a:fld>
            <a:endParaRPr lang="en-US">
              <a:latin typeface="Arial" pitchFamily="-104" charset="0"/>
              <a:ea typeface="ＭＳ Ｐゴシック" pitchFamily="-104" charset="-128"/>
              <a:cs typeface="ＭＳ Ｐゴシック" pitchFamily="-104" charset="-128"/>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1031"/>
          <p:cNvSpPr>
            <a:spLocks noGrp="1" noChangeArrowheads="1"/>
          </p:cNvSpPr>
          <p:nvPr>
            <p:ph type="sldNum" sz="quarter" idx="5"/>
          </p:nvPr>
        </p:nvSpPr>
        <p:spPr>
          <a:noFill/>
        </p:spPr>
        <p:txBody>
          <a:bodyPr/>
          <a:lstStyle/>
          <a:p>
            <a:fld id="{726F3DBA-8D70-124C-AFA4-EC0BB276F123}" type="slidenum">
              <a:rPr lang="en-US">
                <a:latin typeface="Arial" pitchFamily="-104" charset="0"/>
                <a:ea typeface="ＭＳ Ｐゴシック" pitchFamily="-104" charset="-128"/>
                <a:cs typeface="ＭＳ Ｐゴシック" pitchFamily="-104" charset="-128"/>
              </a:rPr>
              <a:pPr/>
              <a:t>23</a:t>
            </a:fld>
            <a:endParaRPr lang="en-US">
              <a:latin typeface="Arial" pitchFamily="-104" charset="0"/>
              <a:ea typeface="ＭＳ Ｐゴシック" pitchFamily="-104" charset="-128"/>
              <a:cs typeface="ＭＳ Ｐゴシック" pitchFamily="-104" charset="-128"/>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1031"/>
          <p:cNvSpPr>
            <a:spLocks noGrp="1" noChangeArrowheads="1"/>
          </p:cNvSpPr>
          <p:nvPr>
            <p:ph type="sldNum" sz="quarter" idx="5"/>
          </p:nvPr>
        </p:nvSpPr>
        <p:spPr>
          <a:noFill/>
        </p:spPr>
        <p:txBody>
          <a:bodyPr/>
          <a:lstStyle/>
          <a:p>
            <a:fld id="{726F3DBA-8D70-124C-AFA4-EC0BB276F123}" type="slidenum">
              <a:rPr lang="en-US">
                <a:latin typeface="Arial" pitchFamily="-104" charset="0"/>
                <a:ea typeface="ＭＳ Ｐゴシック" pitchFamily="-104" charset="-128"/>
                <a:cs typeface="ＭＳ Ｐゴシック" pitchFamily="-104" charset="-128"/>
              </a:rPr>
              <a:pPr/>
              <a:t>24</a:t>
            </a:fld>
            <a:endParaRPr lang="en-US">
              <a:latin typeface="Arial" pitchFamily="-104" charset="0"/>
              <a:ea typeface="ＭＳ Ｐゴシック" pitchFamily="-104" charset="-128"/>
              <a:cs typeface="ＭＳ Ｐゴシック" pitchFamily="-104" charset="-128"/>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1031"/>
          <p:cNvSpPr>
            <a:spLocks noGrp="1" noChangeArrowheads="1"/>
          </p:cNvSpPr>
          <p:nvPr>
            <p:ph type="sldNum" sz="quarter" idx="5"/>
          </p:nvPr>
        </p:nvSpPr>
        <p:spPr>
          <a:noFill/>
        </p:spPr>
        <p:txBody>
          <a:bodyPr/>
          <a:lstStyle/>
          <a:p>
            <a:fld id="{D61706AB-3F34-A449-A900-D7E702AF5B45}" type="slidenum">
              <a:rPr lang="en-US">
                <a:latin typeface="Arial" pitchFamily="-104" charset="0"/>
                <a:ea typeface="ＭＳ Ｐゴシック" pitchFamily="-104" charset="-128"/>
                <a:cs typeface="ＭＳ Ｐゴシック" pitchFamily="-104" charset="-128"/>
              </a:rPr>
              <a:pPr/>
              <a:t>25</a:t>
            </a:fld>
            <a:endParaRPr lang="en-US">
              <a:latin typeface="Arial" pitchFamily="-104" charset="0"/>
              <a:ea typeface="ＭＳ Ｐゴシック" pitchFamily="-104" charset="-128"/>
              <a:cs typeface="ＭＳ Ｐゴシック" pitchFamily="-104"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1031"/>
          <p:cNvSpPr>
            <a:spLocks noGrp="1" noChangeArrowheads="1"/>
          </p:cNvSpPr>
          <p:nvPr>
            <p:ph type="sldNum" sz="quarter" idx="5"/>
          </p:nvPr>
        </p:nvSpPr>
        <p:spPr>
          <a:noFill/>
        </p:spPr>
        <p:txBody>
          <a:bodyPr/>
          <a:lstStyle/>
          <a:p>
            <a:fld id="{D61706AB-3F34-A449-A900-D7E702AF5B45}" type="slidenum">
              <a:rPr lang="en-US">
                <a:latin typeface="Arial" pitchFamily="-104" charset="0"/>
                <a:ea typeface="ＭＳ Ｐゴシック" pitchFamily="-104" charset="-128"/>
                <a:cs typeface="ＭＳ Ｐゴシック" pitchFamily="-104" charset="-128"/>
              </a:rPr>
              <a:pPr/>
              <a:t>26</a:t>
            </a:fld>
            <a:endParaRPr lang="en-US">
              <a:latin typeface="Arial" pitchFamily="-104" charset="0"/>
              <a:ea typeface="ＭＳ Ｐゴシック" pitchFamily="-104" charset="-128"/>
              <a:cs typeface="ＭＳ Ｐゴシック" pitchFamily="-104"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1031"/>
          <p:cNvSpPr>
            <a:spLocks noGrp="1" noChangeArrowheads="1"/>
          </p:cNvSpPr>
          <p:nvPr>
            <p:ph type="sldNum" sz="quarter" idx="5"/>
          </p:nvPr>
        </p:nvSpPr>
        <p:spPr>
          <a:noFill/>
        </p:spPr>
        <p:txBody>
          <a:bodyPr/>
          <a:lstStyle/>
          <a:p>
            <a:fld id="{D61706AB-3F34-A449-A900-D7E702AF5B45}" type="slidenum">
              <a:rPr lang="en-US">
                <a:latin typeface="Arial" pitchFamily="-104" charset="0"/>
                <a:ea typeface="ＭＳ Ｐゴシック" pitchFamily="-104" charset="-128"/>
                <a:cs typeface="ＭＳ Ｐゴシック" pitchFamily="-104" charset="-128"/>
              </a:rPr>
              <a:pPr/>
              <a:t>27</a:t>
            </a:fld>
            <a:endParaRPr lang="en-US">
              <a:latin typeface="Arial" pitchFamily="-104" charset="0"/>
              <a:ea typeface="ＭＳ Ｐゴシック" pitchFamily="-104" charset="-128"/>
              <a:cs typeface="ＭＳ Ｐゴシック" pitchFamily="-104"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1031"/>
          <p:cNvSpPr>
            <a:spLocks noGrp="1" noChangeArrowheads="1"/>
          </p:cNvSpPr>
          <p:nvPr>
            <p:ph type="sldNum" sz="quarter" idx="5"/>
          </p:nvPr>
        </p:nvSpPr>
        <p:spPr>
          <a:noFill/>
        </p:spPr>
        <p:txBody>
          <a:bodyPr/>
          <a:lstStyle/>
          <a:p>
            <a:fld id="{D61706AB-3F34-A449-A900-D7E702AF5B45}" type="slidenum">
              <a:rPr lang="en-US">
                <a:latin typeface="Arial" pitchFamily="-104" charset="0"/>
                <a:ea typeface="ＭＳ Ｐゴシック" pitchFamily="-104" charset="-128"/>
                <a:cs typeface="ＭＳ Ｐゴシック" pitchFamily="-104" charset="-128"/>
              </a:rPr>
              <a:pPr/>
              <a:t>28</a:t>
            </a:fld>
            <a:endParaRPr lang="en-US">
              <a:latin typeface="Arial" pitchFamily="-104" charset="0"/>
              <a:ea typeface="ＭＳ Ｐゴシック" pitchFamily="-104" charset="-128"/>
              <a:cs typeface="ＭＳ Ｐゴシック" pitchFamily="-104"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1031"/>
          <p:cNvSpPr>
            <a:spLocks noGrp="1" noChangeArrowheads="1"/>
          </p:cNvSpPr>
          <p:nvPr>
            <p:ph type="sldNum" sz="quarter" idx="5"/>
          </p:nvPr>
        </p:nvSpPr>
        <p:spPr>
          <a:noFill/>
        </p:spPr>
        <p:txBody>
          <a:bodyPr/>
          <a:lstStyle/>
          <a:p>
            <a:fld id="{D61706AB-3F34-A449-A900-D7E702AF5B45}" type="slidenum">
              <a:rPr lang="en-US">
                <a:latin typeface="Arial" pitchFamily="-104" charset="0"/>
                <a:ea typeface="ＭＳ Ｐゴシック" pitchFamily="-104" charset="-128"/>
                <a:cs typeface="ＭＳ Ｐゴシック" pitchFamily="-104" charset="-128"/>
              </a:rPr>
              <a:pPr/>
              <a:t>29</a:t>
            </a:fld>
            <a:endParaRPr lang="en-US">
              <a:latin typeface="Arial" pitchFamily="-104" charset="0"/>
              <a:ea typeface="ＭＳ Ｐゴシック" pitchFamily="-104" charset="-128"/>
              <a:cs typeface="ＭＳ Ｐゴシック" pitchFamily="-104"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1031"/>
          <p:cNvSpPr>
            <a:spLocks noGrp="1" noChangeArrowheads="1"/>
          </p:cNvSpPr>
          <p:nvPr>
            <p:ph type="sldNum" sz="quarter" idx="5"/>
          </p:nvPr>
        </p:nvSpPr>
        <p:spPr>
          <a:noFill/>
        </p:spPr>
        <p:txBody>
          <a:bodyPr/>
          <a:lstStyle/>
          <a:p>
            <a:fld id="{CE67FDEC-A394-F440-88EE-1FD99FE9A52D}" type="slidenum">
              <a:rPr lang="en-US">
                <a:latin typeface="Arial" pitchFamily="-104" charset="0"/>
                <a:ea typeface="ＭＳ Ｐゴシック" pitchFamily="-104" charset="-128"/>
                <a:cs typeface="ＭＳ Ｐゴシック" pitchFamily="-104" charset="-128"/>
              </a:rPr>
              <a:pPr/>
              <a:t>3</a:t>
            </a:fld>
            <a:endParaRPr lang="en-US">
              <a:latin typeface="Arial" pitchFamily="-104" charset="0"/>
              <a:ea typeface="ＭＳ Ｐゴシック" pitchFamily="-104" charset="-128"/>
              <a:cs typeface="ＭＳ Ｐゴシック" pitchFamily="-104" charset="-128"/>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1031"/>
          <p:cNvSpPr>
            <a:spLocks noGrp="1" noChangeArrowheads="1"/>
          </p:cNvSpPr>
          <p:nvPr>
            <p:ph type="sldNum" sz="quarter" idx="5"/>
          </p:nvPr>
        </p:nvSpPr>
        <p:spPr>
          <a:noFill/>
        </p:spPr>
        <p:txBody>
          <a:bodyPr/>
          <a:lstStyle/>
          <a:p>
            <a:fld id="{D61706AB-3F34-A449-A900-D7E702AF5B45}" type="slidenum">
              <a:rPr lang="en-US">
                <a:latin typeface="Arial" pitchFamily="-104" charset="0"/>
                <a:ea typeface="ＭＳ Ｐゴシック" pitchFamily="-104" charset="-128"/>
                <a:cs typeface="ＭＳ Ｐゴシック" pitchFamily="-104" charset="-128"/>
              </a:rPr>
              <a:pPr/>
              <a:t>30</a:t>
            </a:fld>
            <a:endParaRPr lang="en-US">
              <a:latin typeface="Arial" pitchFamily="-104" charset="0"/>
              <a:ea typeface="ＭＳ Ｐゴシック" pitchFamily="-104" charset="-128"/>
              <a:cs typeface="ＭＳ Ｐゴシック" pitchFamily="-104"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1031"/>
          <p:cNvSpPr>
            <a:spLocks noGrp="1" noChangeArrowheads="1"/>
          </p:cNvSpPr>
          <p:nvPr>
            <p:ph type="sldNum" sz="quarter" idx="5"/>
          </p:nvPr>
        </p:nvSpPr>
        <p:spPr>
          <a:noFill/>
        </p:spPr>
        <p:txBody>
          <a:bodyPr/>
          <a:lstStyle/>
          <a:p>
            <a:fld id="{D61706AB-3F34-A449-A900-D7E702AF5B45}" type="slidenum">
              <a:rPr lang="en-US">
                <a:latin typeface="Arial" pitchFamily="-104" charset="0"/>
                <a:ea typeface="ＭＳ Ｐゴシック" pitchFamily="-104" charset="-128"/>
                <a:cs typeface="ＭＳ Ｐゴシック" pitchFamily="-104" charset="-128"/>
              </a:rPr>
              <a:pPr/>
              <a:t>31</a:t>
            </a:fld>
            <a:endParaRPr lang="en-US">
              <a:latin typeface="Arial" pitchFamily="-104" charset="0"/>
              <a:ea typeface="ＭＳ Ｐゴシック" pitchFamily="-104" charset="-128"/>
              <a:cs typeface="ＭＳ Ｐゴシック" pitchFamily="-104"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1031"/>
          <p:cNvSpPr>
            <a:spLocks noGrp="1" noChangeArrowheads="1"/>
          </p:cNvSpPr>
          <p:nvPr>
            <p:ph type="sldNum" sz="quarter" idx="5"/>
          </p:nvPr>
        </p:nvSpPr>
        <p:spPr>
          <a:noFill/>
        </p:spPr>
        <p:txBody>
          <a:bodyPr/>
          <a:lstStyle/>
          <a:p>
            <a:fld id="{4C6337FF-33AD-7F49-8DF9-F11DA7DD31B2}" type="slidenum">
              <a:rPr lang="en-US">
                <a:latin typeface="Arial" pitchFamily="-104" charset="0"/>
                <a:ea typeface="ＭＳ Ｐゴシック" pitchFamily="-104" charset="-128"/>
                <a:cs typeface="ＭＳ Ｐゴシック" pitchFamily="-104" charset="-128"/>
              </a:rPr>
              <a:pPr/>
              <a:t>33</a:t>
            </a:fld>
            <a:endParaRPr lang="en-US">
              <a:latin typeface="Arial" pitchFamily="-104" charset="0"/>
              <a:ea typeface="ＭＳ Ｐゴシック" pitchFamily="-104" charset="-128"/>
              <a:cs typeface="ＭＳ Ｐゴシック" pitchFamily="-104" charset="-128"/>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1031"/>
          <p:cNvSpPr>
            <a:spLocks noGrp="1" noChangeArrowheads="1"/>
          </p:cNvSpPr>
          <p:nvPr>
            <p:ph type="sldNum" sz="quarter" idx="5"/>
          </p:nvPr>
        </p:nvSpPr>
        <p:spPr>
          <a:noFill/>
        </p:spPr>
        <p:txBody>
          <a:bodyPr/>
          <a:lstStyle/>
          <a:p>
            <a:fld id="{EA8FC2D0-0361-8847-83B8-476A10BE178A}" type="slidenum">
              <a:rPr lang="en-US">
                <a:latin typeface="Arial" pitchFamily="-104" charset="0"/>
                <a:ea typeface="ＭＳ Ｐゴシック" pitchFamily="-104" charset="-128"/>
                <a:cs typeface="ＭＳ Ｐゴシック" pitchFamily="-104" charset="-128"/>
              </a:rPr>
              <a:pPr/>
              <a:t>34</a:t>
            </a:fld>
            <a:endParaRPr lang="en-US">
              <a:latin typeface="Arial" pitchFamily="-104" charset="0"/>
              <a:ea typeface="ＭＳ Ｐゴシック" pitchFamily="-104" charset="-128"/>
              <a:cs typeface="ＭＳ Ｐゴシック" pitchFamily="-104" charset="-128"/>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1031"/>
          <p:cNvSpPr>
            <a:spLocks noGrp="1" noChangeArrowheads="1"/>
          </p:cNvSpPr>
          <p:nvPr>
            <p:ph type="sldNum" sz="quarter" idx="5"/>
          </p:nvPr>
        </p:nvSpPr>
        <p:spPr>
          <a:noFill/>
        </p:spPr>
        <p:txBody>
          <a:bodyPr/>
          <a:lstStyle/>
          <a:p>
            <a:fld id="{EA8FC2D0-0361-8847-83B8-476A10BE178A}" type="slidenum">
              <a:rPr lang="en-US">
                <a:latin typeface="Arial" pitchFamily="-104" charset="0"/>
                <a:ea typeface="ＭＳ Ｐゴシック" pitchFamily="-104" charset="-128"/>
                <a:cs typeface="ＭＳ Ｐゴシック" pitchFamily="-104" charset="-128"/>
              </a:rPr>
              <a:pPr/>
              <a:t>35</a:t>
            </a:fld>
            <a:endParaRPr lang="en-US">
              <a:latin typeface="Arial" pitchFamily="-104" charset="0"/>
              <a:ea typeface="ＭＳ Ｐゴシック" pitchFamily="-104" charset="-128"/>
              <a:cs typeface="ＭＳ Ｐゴシック" pitchFamily="-104" charset="-128"/>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1031"/>
          <p:cNvSpPr>
            <a:spLocks noGrp="1" noChangeArrowheads="1"/>
          </p:cNvSpPr>
          <p:nvPr>
            <p:ph type="sldNum" sz="quarter" idx="5"/>
          </p:nvPr>
        </p:nvSpPr>
        <p:spPr>
          <a:noFill/>
        </p:spPr>
        <p:txBody>
          <a:bodyPr/>
          <a:lstStyle/>
          <a:p>
            <a:fld id="{EA8FC2D0-0361-8847-83B8-476A10BE178A}" type="slidenum">
              <a:rPr lang="en-US">
                <a:latin typeface="Arial" pitchFamily="-104" charset="0"/>
                <a:ea typeface="ＭＳ Ｐゴシック" pitchFamily="-104" charset="-128"/>
                <a:cs typeface="ＭＳ Ｐゴシック" pitchFamily="-104" charset="-128"/>
              </a:rPr>
              <a:pPr/>
              <a:t>36</a:t>
            </a:fld>
            <a:endParaRPr lang="en-US">
              <a:latin typeface="Arial" pitchFamily="-104" charset="0"/>
              <a:ea typeface="ＭＳ Ｐゴシック" pitchFamily="-104" charset="-128"/>
              <a:cs typeface="ＭＳ Ｐゴシック" pitchFamily="-104" charset="-128"/>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1031"/>
          <p:cNvSpPr>
            <a:spLocks noGrp="1" noChangeArrowheads="1"/>
          </p:cNvSpPr>
          <p:nvPr>
            <p:ph type="sldNum" sz="quarter" idx="5"/>
          </p:nvPr>
        </p:nvSpPr>
        <p:spPr>
          <a:noFill/>
        </p:spPr>
        <p:txBody>
          <a:bodyPr/>
          <a:lstStyle/>
          <a:p>
            <a:fld id="{EA8FC2D0-0361-8847-83B8-476A10BE178A}" type="slidenum">
              <a:rPr lang="en-US">
                <a:latin typeface="Arial" pitchFamily="-104" charset="0"/>
                <a:ea typeface="ＭＳ Ｐゴシック" pitchFamily="-104" charset="-128"/>
                <a:cs typeface="ＭＳ Ｐゴシック" pitchFamily="-104" charset="-128"/>
              </a:rPr>
              <a:pPr/>
              <a:t>37</a:t>
            </a:fld>
            <a:endParaRPr lang="en-US">
              <a:latin typeface="Arial" pitchFamily="-104" charset="0"/>
              <a:ea typeface="ＭＳ Ｐゴシック" pitchFamily="-104" charset="-128"/>
              <a:cs typeface="ＭＳ Ｐゴシック" pitchFamily="-104" charset="-128"/>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1031"/>
          <p:cNvSpPr>
            <a:spLocks noGrp="1" noChangeArrowheads="1"/>
          </p:cNvSpPr>
          <p:nvPr>
            <p:ph type="sldNum" sz="quarter" idx="5"/>
          </p:nvPr>
        </p:nvSpPr>
        <p:spPr>
          <a:noFill/>
        </p:spPr>
        <p:txBody>
          <a:bodyPr/>
          <a:lstStyle/>
          <a:p>
            <a:fld id="{EA8FC2D0-0361-8847-83B8-476A10BE178A}" type="slidenum">
              <a:rPr lang="en-US">
                <a:latin typeface="Arial" pitchFamily="-104" charset="0"/>
                <a:ea typeface="ＭＳ Ｐゴシック" pitchFamily="-104" charset="-128"/>
                <a:cs typeface="ＭＳ Ｐゴシック" pitchFamily="-104" charset="-128"/>
              </a:rPr>
              <a:pPr/>
              <a:t>38</a:t>
            </a:fld>
            <a:endParaRPr lang="en-US">
              <a:latin typeface="Arial" pitchFamily="-104" charset="0"/>
              <a:ea typeface="ＭＳ Ｐゴシック" pitchFamily="-104" charset="-128"/>
              <a:cs typeface="ＭＳ Ｐゴシック" pitchFamily="-104" charset="-128"/>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1031"/>
          <p:cNvSpPr>
            <a:spLocks noGrp="1" noChangeArrowheads="1"/>
          </p:cNvSpPr>
          <p:nvPr>
            <p:ph type="sldNum" sz="quarter" idx="5"/>
          </p:nvPr>
        </p:nvSpPr>
        <p:spPr>
          <a:noFill/>
        </p:spPr>
        <p:txBody>
          <a:bodyPr/>
          <a:lstStyle/>
          <a:p>
            <a:fld id="{EA8FC2D0-0361-8847-83B8-476A10BE178A}" type="slidenum">
              <a:rPr lang="en-US">
                <a:latin typeface="Arial" pitchFamily="-104" charset="0"/>
                <a:ea typeface="ＭＳ Ｐゴシック" pitchFamily="-104" charset="-128"/>
                <a:cs typeface="ＭＳ Ｐゴシック" pitchFamily="-104" charset="-128"/>
              </a:rPr>
              <a:pPr/>
              <a:t>39</a:t>
            </a:fld>
            <a:endParaRPr lang="en-US">
              <a:latin typeface="Arial" pitchFamily="-104" charset="0"/>
              <a:ea typeface="ＭＳ Ｐゴシック" pitchFamily="-104" charset="-128"/>
              <a:cs typeface="ＭＳ Ｐゴシック" pitchFamily="-104" charset="-128"/>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1031"/>
          <p:cNvSpPr>
            <a:spLocks noGrp="1" noChangeArrowheads="1"/>
          </p:cNvSpPr>
          <p:nvPr>
            <p:ph type="sldNum" sz="quarter" idx="5"/>
          </p:nvPr>
        </p:nvSpPr>
        <p:spPr>
          <a:noFill/>
        </p:spPr>
        <p:txBody>
          <a:bodyPr/>
          <a:lstStyle/>
          <a:p>
            <a:fld id="{EA8FC2D0-0361-8847-83B8-476A10BE178A}" type="slidenum">
              <a:rPr lang="en-US">
                <a:latin typeface="Arial" pitchFamily="-104" charset="0"/>
                <a:ea typeface="ＭＳ Ｐゴシック" pitchFamily="-104" charset="-128"/>
                <a:cs typeface="ＭＳ Ｐゴシック" pitchFamily="-104" charset="-128"/>
              </a:rPr>
              <a:pPr/>
              <a:t>40</a:t>
            </a:fld>
            <a:endParaRPr lang="en-US">
              <a:latin typeface="Arial" pitchFamily="-104" charset="0"/>
              <a:ea typeface="ＭＳ Ｐゴシック" pitchFamily="-104" charset="-128"/>
              <a:cs typeface="ＭＳ Ｐゴシック" pitchFamily="-104" charset="-128"/>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1031"/>
          <p:cNvSpPr>
            <a:spLocks noGrp="1" noChangeArrowheads="1"/>
          </p:cNvSpPr>
          <p:nvPr>
            <p:ph type="sldNum" sz="quarter" idx="5"/>
          </p:nvPr>
        </p:nvSpPr>
        <p:spPr>
          <a:noFill/>
        </p:spPr>
        <p:txBody>
          <a:bodyPr/>
          <a:lstStyle/>
          <a:p>
            <a:fld id="{89F3DDDB-4E21-BF4F-A970-18B1086B25B5}" type="slidenum">
              <a:rPr lang="en-US">
                <a:latin typeface="Arial" pitchFamily="-104" charset="0"/>
                <a:ea typeface="ＭＳ Ｐゴシック" pitchFamily="-104" charset="-128"/>
                <a:cs typeface="ＭＳ Ｐゴシック" pitchFamily="-104" charset="-128"/>
              </a:rPr>
              <a:pPr/>
              <a:t>4</a:t>
            </a:fld>
            <a:endParaRPr lang="en-US">
              <a:latin typeface="Arial" pitchFamily="-104" charset="0"/>
              <a:ea typeface="ＭＳ Ｐゴシック" pitchFamily="-104" charset="-128"/>
              <a:cs typeface="ＭＳ Ｐゴシック" pitchFamily="-104" charset="-128"/>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187593B6-1781-1B4E-BB73-A2C779E19F27}" type="slidenum">
              <a:rPr lang="en-US">
                <a:latin typeface="Arial" charset="0"/>
                <a:ea typeface="ＭＳ Ｐゴシック" charset="-128"/>
                <a:cs typeface="ＭＳ Ｐゴシック" charset="-128"/>
              </a:rPr>
              <a:pPr/>
              <a:t>41</a:t>
            </a:fld>
            <a:endParaRPr lang="en-US">
              <a:latin typeface="Arial" charset="0"/>
              <a:ea typeface="ＭＳ Ｐゴシック" charset="-128"/>
              <a:cs typeface="ＭＳ Ｐゴシック" charset="-128"/>
            </a:endParaRPr>
          </a:p>
        </p:txBody>
      </p:sp>
      <p:sp>
        <p:nvSpPr>
          <p:cNvPr id="58371" name="Rectangle 1026"/>
          <p:cNvSpPr>
            <a:spLocks noGrp="1" noRot="1" noChangeAspect="1" noChangeArrowheads="1" noTextEdit="1"/>
          </p:cNvSpPr>
          <p:nvPr>
            <p:ph type="sldImg"/>
          </p:nvPr>
        </p:nvSpPr>
        <p:spPr>
          <a:ln/>
        </p:spPr>
      </p:sp>
      <p:sp>
        <p:nvSpPr>
          <p:cNvPr id="58372" name="Rectangle 1027"/>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D1D4F3CF-0101-E640-8CEE-E2F7091E5303}" type="slidenum">
              <a:rPr lang="en-US">
                <a:latin typeface="Arial" charset="0"/>
                <a:ea typeface="ＭＳ Ｐゴシック" charset="-128"/>
                <a:cs typeface="ＭＳ Ｐゴシック" charset="-128"/>
              </a:rPr>
              <a:pPr/>
              <a:t>42</a:t>
            </a:fld>
            <a:endParaRPr lang="en-US">
              <a:latin typeface="Arial" charset="0"/>
              <a:ea typeface="ＭＳ Ｐゴシック" charset="-128"/>
              <a:cs typeface="ＭＳ Ｐゴシック" charset="-128"/>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19CA07C9-13E2-2842-9650-EE6725D6D4B4}" type="slidenum">
              <a:rPr lang="en-US">
                <a:latin typeface="Arial" charset="0"/>
                <a:ea typeface="ＭＳ Ｐゴシック" charset="-128"/>
                <a:cs typeface="ＭＳ Ｐゴシック" charset="-128"/>
              </a:rPr>
              <a:pPr/>
              <a:t>43</a:t>
            </a:fld>
            <a:endParaRPr lang="en-US">
              <a:latin typeface="Arial" charset="0"/>
              <a:ea typeface="ＭＳ Ｐゴシック" charset="-128"/>
              <a:cs typeface="ＭＳ Ｐゴシック" charset="-128"/>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8439998B-A13D-4D4D-86AA-66877EED576A}" type="slidenum">
              <a:rPr lang="en-US">
                <a:latin typeface="Arial" charset="0"/>
                <a:ea typeface="ＭＳ Ｐゴシック" charset="-128"/>
                <a:cs typeface="ＭＳ Ｐゴシック" charset="-128"/>
              </a:rPr>
              <a:pPr/>
              <a:t>45</a:t>
            </a:fld>
            <a:endParaRPr lang="en-US">
              <a:latin typeface="Arial" charset="0"/>
              <a:ea typeface="ＭＳ Ｐゴシック" charset="-128"/>
              <a:cs typeface="ＭＳ Ｐゴシック" charset="-128"/>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8439998B-A13D-4D4D-86AA-66877EED576A}" type="slidenum">
              <a:rPr lang="en-US">
                <a:latin typeface="Arial" charset="0"/>
                <a:ea typeface="ＭＳ Ｐゴシック" charset="-128"/>
                <a:cs typeface="ＭＳ Ｐゴシック" charset="-128"/>
              </a:rPr>
              <a:pPr/>
              <a:t>46</a:t>
            </a:fld>
            <a:endParaRPr lang="en-US">
              <a:latin typeface="Arial" charset="0"/>
              <a:ea typeface="ＭＳ Ｐゴシック" charset="-128"/>
              <a:cs typeface="ＭＳ Ｐゴシック" charset="-128"/>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D4F266EE-3029-3D4F-97D6-2BA5DAFCA798}" type="slidenum">
              <a:rPr lang="en-US">
                <a:latin typeface="Arial" charset="0"/>
                <a:ea typeface="ＭＳ Ｐゴシック" charset="-128"/>
                <a:cs typeface="ＭＳ Ｐゴシック" charset="-128"/>
              </a:rPr>
              <a:pPr/>
              <a:t>47</a:t>
            </a:fld>
            <a:endParaRPr lang="en-US">
              <a:latin typeface="Arial" charset="0"/>
              <a:ea typeface="ＭＳ Ｐゴシック" charset="-128"/>
              <a:cs typeface="ＭＳ Ｐゴシック" charset="-128"/>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1031"/>
          <p:cNvSpPr>
            <a:spLocks noGrp="1" noChangeArrowheads="1"/>
          </p:cNvSpPr>
          <p:nvPr>
            <p:ph type="sldNum" sz="quarter" idx="5"/>
          </p:nvPr>
        </p:nvSpPr>
        <p:spPr>
          <a:noFill/>
        </p:spPr>
        <p:txBody>
          <a:bodyPr/>
          <a:lstStyle/>
          <a:p>
            <a:fld id="{EA8FC2D0-0361-8847-83B8-476A10BE178A}" type="slidenum">
              <a:rPr lang="en-US">
                <a:latin typeface="Arial" pitchFamily="-104" charset="0"/>
                <a:ea typeface="ＭＳ Ｐゴシック" pitchFamily="-104" charset="-128"/>
                <a:cs typeface="ＭＳ Ｐゴシック" pitchFamily="-104" charset="-128"/>
              </a:rPr>
              <a:pPr/>
              <a:t>48</a:t>
            </a:fld>
            <a:endParaRPr lang="en-US">
              <a:latin typeface="Arial" pitchFamily="-104" charset="0"/>
              <a:ea typeface="ＭＳ Ｐゴシック" pitchFamily="-104" charset="-128"/>
              <a:cs typeface="ＭＳ Ｐゴシック" pitchFamily="-104" charset="-128"/>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1031"/>
          <p:cNvSpPr>
            <a:spLocks noGrp="1" noChangeArrowheads="1"/>
          </p:cNvSpPr>
          <p:nvPr>
            <p:ph type="sldNum" sz="quarter" idx="5"/>
          </p:nvPr>
        </p:nvSpPr>
        <p:spPr>
          <a:noFill/>
        </p:spPr>
        <p:txBody>
          <a:bodyPr/>
          <a:lstStyle/>
          <a:p>
            <a:fld id="{237B9999-1530-6443-A99C-39E9947DD917}" type="slidenum">
              <a:rPr lang="en-US">
                <a:latin typeface="Arial" pitchFamily="-104" charset="0"/>
                <a:ea typeface="ＭＳ Ｐゴシック" pitchFamily="-104" charset="-128"/>
                <a:cs typeface="ＭＳ Ｐゴシック" pitchFamily="-104" charset="-128"/>
              </a:rPr>
              <a:pPr/>
              <a:t>49</a:t>
            </a:fld>
            <a:endParaRPr lang="en-US">
              <a:latin typeface="Arial" pitchFamily="-104" charset="0"/>
              <a:ea typeface="ＭＳ Ｐゴシック" pitchFamily="-104" charset="-128"/>
              <a:cs typeface="ＭＳ Ｐゴシック" pitchFamily="-104" charset="-128"/>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1031"/>
          <p:cNvSpPr>
            <a:spLocks noGrp="1" noChangeArrowheads="1"/>
          </p:cNvSpPr>
          <p:nvPr>
            <p:ph type="sldNum" sz="quarter" idx="5"/>
          </p:nvPr>
        </p:nvSpPr>
        <p:spPr>
          <a:noFill/>
        </p:spPr>
        <p:txBody>
          <a:bodyPr/>
          <a:lstStyle/>
          <a:p>
            <a:fld id="{151EFB66-D9EE-CB40-8D97-C2D09A971347}" type="slidenum">
              <a:rPr lang="en-US">
                <a:latin typeface="Arial" pitchFamily="-104" charset="0"/>
                <a:ea typeface="ＭＳ Ｐゴシック" pitchFamily="-104" charset="-128"/>
                <a:cs typeface="ＭＳ Ｐゴシック" pitchFamily="-104" charset="-128"/>
              </a:rPr>
              <a:pPr/>
              <a:t>50</a:t>
            </a:fld>
            <a:endParaRPr lang="en-US">
              <a:latin typeface="Arial" pitchFamily="-104" charset="0"/>
              <a:ea typeface="ＭＳ Ｐゴシック" pitchFamily="-104" charset="-128"/>
              <a:cs typeface="ＭＳ Ｐゴシック" pitchFamily="-104" charset="-128"/>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1031"/>
          <p:cNvSpPr>
            <a:spLocks noGrp="1" noChangeArrowheads="1"/>
          </p:cNvSpPr>
          <p:nvPr>
            <p:ph type="sldNum" sz="quarter" idx="5"/>
          </p:nvPr>
        </p:nvSpPr>
        <p:spPr>
          <a:noFill/>
        </p:spPr>
        <p:txBody>
          <a:bodyPr/>
          <a:lstStyle/>
          <a:p>
            <a:fld id="{19EED07B-D7BE-E142-87F5-DD0B177FD5AA}" type="slidenum">
              <a:rPr lang="en-US">
                <a:latin typeface="Arial" pitchFamily="-104" charset="0"/>
                <a:ea typeface="ＭＳ Ｐゴシック" pitchFamily="-104" charset="-128"/>
                <a:cs typeface="ＭＳ Ｐゴシック" pitchFamily="-104" charset="-128"/>
              </a:rPr>
              <a:pPr/>
              <a:t>51</a:t>
            </a:fld>
            <a:endParaRPr lang="en-US">
              <a:latin typeface="Arial" pitchFamily="-104" charset="0"/>
              <a:ea typeface="ＭＳ Ｐゴシック" pitchFamily="-104" charset="-128"/>
              <a:cs typeface="ＭＳ Ｐゴシック" pitchFamily="-104" charset="-128"/>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1031"/>
          <p:cNvSpPr>
            <a:spLocks noGrp="1" noChangeArrowheads="1"/>
          </p:cNvSpPr>
          <p:nvPr>
            <p:ph type="sldNum" sz="quarter" idx="5"/>
          </p:nvPr>
        </p:nvSpPr>
        <p:spPr>
          <a:noFill/>
        </p:spPr>
        <p:txBody>
          <a:bodyPr/>
          <a:lstStyle/>
          <a:p>
            <a:fld id="{B55CA2BE-A26D-D547-A930-0EB2685E15EB}" type="slidenum">
              <a:rPr lang="en-US">
                <a:latin typeface="Arial" pitchFamily="-104" charset="0"/>
                <a:ea typeface="ＭＳ Ｐゴシック" pitchFamily="-104" charset="-128"/>
                <a:cs typeface="ＭＳ Ｐゴシック" pitchFamily="-104" charset="-128"/>
              </a:rPr>
              <a:pPr/>
              <a:t>5</a:t>
            </a:fld>
            <a:endParaRPr lang="en-US">
              <a:latin typeface="Arial" pitchFamily="-104" charset="0"/>
              <a:ea typeface="ＭＳ Ｐゴシック" pitchFamily="-104" charset="-128"/>
              <a:cs typeface="ＭＳ Ｐゴシック" pitchFamily="-104" charset="-128"/>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1031"/>
          <p:cNvSpPr>
            <a:spLocks noGrp="1" noChangeArrowheads="1"/>
          </p:cNvSpPr>
          <p:nvPr>
            <p:ph type="sldNum" sz="quarter" idx="5"/>
          </p:nvPr>
        </p:nvSpPr>
        <p:spPr>
          <a:noFill/>
        </p:spPr>
        <p:txBody>
          <a:bodyPr/>
          <a:lstStyle/>
          <a:p>
            <a:fld id="{F4DE7A85-02EF-874B-9666-79BB0A1FB05A}" type="slidenum">
              <a:rPr lang="en-US">
                <a:latin typeface="Arial" pitchFamily="-104" charset="0"/>
                <a:ea typeface="ＭＳ Ｐゴシック" pitchFamily="-104" charset="-128"/>
                <a:cs typeface="ＭＳ Ｐゴシック" pitchFamily="-104" charset="-128"/>
              </a:rPr>
              <a:pPr/>
              <a:t>52</a:t>
            </a:fld>
            <a:endParaRPr lang="en-US">
              <a:latin typeface="Arial" pitchFamily="-104" charset="0"/>
              <a:ea typeface="ＭＳ Ｐゴシック" pitchFamily="-104" charset="-128"/>
              <a:cs typeface="ＭＳ Ｐゴシック" pitchFamily="-104" charset="-128"/>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1031"/>
          <p:cNvSpPr>
            <a:spLocks noGrp="1" noChangeArrowheads="1"/>
          </p:cNvSpPr>
          <p:nvPr>
            <p:ph type="sldNum" sz="quarter" idx="5"/>
          </p:nvPr>
        </p:nvSpPr>
        <p:spPr>
          <a:noFill/>
        </p:spPr>
        <p:txBody>
          <a:bodyPr/>
          <a:lstStyle/>
          <a:p>
            <a:fld id="{F4DE7A85-02EF-874B-9666-79BB0A1FB05A}" type="slidenum">
              <a:rPr lang="en-US">
                <a:latin typeface="Arial" pitchFamily="-104" charset="0"/>
                <a:ea typeface="ＭＳ Ｐゴシック" pitchFamily="-104" charset="-128"/>
                <a:cs typeface="ＭＳ Ｐゴシック" pitchFamily="-104" charset="-128"/>
              </a:rPr>
              <a:pPr/>
              <a:t>53</a:t>
            </a:fld>
            <a:endParaRPr lang="en-US">
              <a:latin typeface="Arial" pitchFamily="-104" charset="0"/>
              <a:ea typeface="ＭＳ Ｐゴシック" pitchFamily="-104" charset="-128"/>
              <a:cs typeface="ＭＳ Ｐゴシック" pitchFamily="-104" charset="-128"/>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1031"/>
          <p:cNvSpPr>
            <a:spLocks noGrp="1" noChangeArrowheads="1"/>
          </p:cNvSpPr>
          <p:nvPr>
            <p:ph type="sldNum" sz="quarter" idx="5"/>
          </p:nvPr>
        </p:nvSpPr>
        <p:spPr>
          <a:noFill/>
        </p:spPr>
        <p:txBody>
          <a:bodyPr/>
          <a:lstStyle/>
          <a:p>
            <a:fld id="{F4DE7A85-02EF-874B-9666-79BB0A1FB05A}" type="slidenum">
              <a:rPr lang="en-US">
                <a:latin typeface="Arial" pitchFamily="-104" charset="0"/>
                <a:ea typeface="ＭＳ Ｐゴシック" pitchFamily="-104" charset="-128"/>
                <a:cs typeface="ＭＳ Ｐゴシック" pitchFamily="-104" charset="-128"/>
              </a:rPr>
              <a:pPr/>
              <a:t>54</a:t>
            </a:fld>
            <a:endParaRPr lang="en-US">
              <a:latin typeface="Arial" pitchFamily="-104" charset="0"/>
              <a:ea typeface="ＭＳ Ｐゴシック" pitchFamily="-104" charset="-128"/>
              <a:cs typeface="ＭＳ Ｐゴシック" pitchFamily="-104" charset="-128"/>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1031"/>
          <p:cNvSpPr>
            <a:spLocks noGrp="1" noChangeArrowheads="1"/>
          </p:cNvSpPr>
          <p:nvPr>
            <p:ph type="sldNum" sz="quarter" idx="5"/>
          </p:nvPr>
        </p:nvSpPr>
        <p:spPr>
          <a:noFill/>
        </p:spPr>
        <p:txBody>
          <a:bodyPr/>
          <a:lstStyle/>
          <a:p>
            <a:fld id="{F4DE7A85-02EF-874B-9666-79BB0A1FB05A}" type="slidenum">
              <a:rPr lang="en-US">
                <a:latin typeface="Arial" pitchFamily="-104" charset="0"/>
                <a:ea typeface="ＭＳ Ｐゴシック" pitchFamily="-104" charset="-128"/>
                <a:cs typeface="ＭＳ Ｐゴシック" pitchFamily="-104" charset="-128"/>
              </a:rPr>
              <a:pPr/>
              <a:t>55</a:t>
            </a:fld>
            <a:endParaRPr lang="en-US">
              <a:latin typeface="Arial" pitchFamily="-104" charset="0"/>
              <a:ea typeface="ＭＳ Ｐゴシック" pitchFamily="-104" charset="-128"/>
              <a:cs typeface="ＭＳ Ｐゴシック" pitchFamily="-104" charset="-128"/>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1031"/>
          <p:cNvSpPr>
            <a:spLocks noGrp="1" noChangeArrowheads="1"/>
          </p:cNvSpPr>
          <p:nvPr>
            <p:ph type="sldNum" sz="quarter" idx="5"/>
          </p:nvPr>
        </p:nvSpPr>
        <p:spPr>
          <a:noFill/>
        </p:spPr>
        <p:txBody>
          <a:bodyPr/>
          <a:lstStyle/>
          <a:p>
            <a:fld id="{F4DE7A85-02EF-874B-9666-79BB0A1FB05A}" type="slidenum">
              <a:rPr lang="en-US">
                <a:latin typeface="Arial" pitchFamily="-104" charset="0"/>
                <a:ea typeface="ＭＳ Ｐゴシック" pitchFamily="-104" charset="-128"/>
                <a:cs typeface="ＭＳ Ｐゴシック" pitchFamily="-104" charset="-128"/>
              </a:rPr>
              <a:pPr/>
              <a:t>56</a:t>
            </a:fld>
            <a:endParaRPr lang="en-US">
              <a:latin typeface="Arial" pitchFamily="-104" charset="0"/>
              <a:ea typeface="ＭＳ Ｐゴシック" pitchFamily="-104" charset="-128"/>
              <a:cs typeface="ＭＳ Ｐゴシック" pitchFamily="-104" charset="-128"/>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1031"/>
          <p:cNvSpPr>
            <a:spLocks noGrp="1" noChangeArrowheads="1"/>
          </p:cNvSpPr>
          <p:nvPr>
            <p:ph type="sldNum" sz="quarter" idx="5"/>
          </p:nvPr>
        </p:nvSpPr>
        <p:spPr>
          <a:noFill/>
        </p:spPr>
        <p:txBody>
          <a:bodyPr/>
          <a:lstStyle/>
          <a:p>
            <a:fld id="{3F4E0D09-C68F-7A4A-8057-2207CEC84DDE}" type="slidenum">
              <a:rPr lang="en-US">
                <a:latin typeface="Arial" pitchFamily="-104" charset="0"/>
                <a:ea typeface="ＭＳ Ｐゴシック" pitchFamily="-104" charset="-128"/>
                <a:cs typeface="ＭＳ Ｐゴシック" pitchFamily="-104" charset="-128"/>
              </a:rPr>
              <a:pPr/>
              <a:t>57</a:t>
            </a:fld>
            <a:endParaRPr lang="en-US">
              <a:latin typeface="Arial" pitchFamily="-104" charset="0"/>
              <a:ea typeface="ＭＳ Ｐゴシック" pitchFamily="-104" charset="-128"/>
              <a:cs typeface="ＭＳ Ｐゴシック" pitchFamily="-104" charset="-128"/>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1031"/>
          <p:cNvSpPr>
            <a:spLocks noGrp="1" noChangeArrowheads="1"/>
          </p:cNvSpPr>
          <p:nvPr>
            <p:ph type="sldNum" sz="quarter" idx="5"/>
          </p:nvPr>
        </p:nvSpPr>
        <p:spPr>
          <a:noFill/>
        </p:spPr>
        <p:txBody>
          <a:bodyPr/>
          <a:lstStyle/>
          <a:p>
            <a:fld id="{C2DEA041-2595-8845-9101-F1A7C0011F77}" type="slidenum">
              <a:rPr lang="en-US">
                <a:latin typeface="Arial" pitchFamily="-104" charset="0"/>
                <a:ea typeface="ＭＳ Ｐゴシック" pitchFamily="-104" charset="-128"/>
                <a:cs typeface="ＭＳ Ｐゴシック" pitchFamily="-104" charset="-128"/>
              </a:rPr>
              <a:pPr/>
              <a:t>58</a:t>
            </a:fld>
            <a:endParaRPr lang="en-US">
              <a:latin typeface="Arial" pitchFamily="-104" charset="0"/>
              <a:ea typeface="ＭＳ Ｐゴシック" pitchFamily="-104" charset="-128"/>
              <a:cs typeface="ＭＳ Ｐゴシック" pitchFamily="-104" charset="-128"/>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1031"/>
          <p:cNvSpPr>
            <a:spLocks noGrp="1" noChangeArrowheads="1"/>
          </p:cNvSpPr>
          <p:nvPr>
            <p:ph type="sldNum" sz="quarter" idx="5"/>
          </p:nvPr>
        </p:nvSpPr>
        <p:spPr>
          <a:noFill/>
        </p:spPr>
        <p:txBody>
          <a:bodyPr/>
          <a:lstStyle/>
          <a:p>
            <a:fld id="{F7CB7C2B-2085-4B46-AA9A-0F88F18135F7}" type="slidenum">
              <a:rPr lang="en-US">
                <a:latin typeface="Arial" pitchFamily="-104" charset="0"/>
                <a:ea typeface="ＭＳ Ｐゴシック" pitchFamily="-104" charset="-128"/>
                <a:cs typeface="ＭＳ Ｐゴシック" pitchFamily="-104" charset="-128"/>
              </a:rPr>
              <a:pPr/>
              <a:t>59</a:t>
            </a:fld>
            <a:endParaRPr lang="en-US">
              <a:latin typeface="Arial" pitchFamily="-104" charset="0"/>
              <a:ea typeface="ＭＳ Ｐゴシック" pitchFamily="-104" charset="-128"/>
              <a:cs typeface="ＭＳ Ｐゴシック" pitchFamily="-104" charset="-128"/>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1031"/>
          <p:cNvSpPr>
            <a:spLocks noGrp="1" noChangeArrowheads="1"/>
          </p:cNvSpPr>
          <p:nvPr>
            <p:ph type="sldNum" sz="quarter" idx="5"/>
          </p:nvPr>
        </p:nvSpPr>
        <p:spPr>
          <a:noFill/>
        </p:spPr>
        <p:txBody>
          <a:bodyPr/>
          <a:lstStyle/>
          <a:p>
            <a:fld id="{F7CB7C2B-2085-4B46-AA9A-0F88F18135F7}" type="slidenum">
              <a:rPr lang="en-US">
                <a:latin typeface="Arial" pitchFamily="-104" charset="0"/>
                <a:ea typeface="ＭＳ Ｐゴシック" pitchFamily="-104" charset="-128"/>
                <a:cs typeface="ＭＳ Ｐゴシック" pitchFamily="-104" charset="-128"/>
              </a:rPr>
              <a:pPr/>
              <a:t>60</a:t>
            </a:fld>
            <a:endParaRPr lang="en-US">
              <a:latin typeface="Arial" pitchFamily="-104" charset="0"/>
              <a:ea typeface="ＭＳ Ｐゴシック" pitchFamily="-104" charset="-128"/>
              <a:cs typeface="ＭＳ Ｐゴシック" pitchFamily="-104" charset="-128"/>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Rectangle 1031"/>
          <p:cNvSpPr>
            <a:spLocks noGrp="1" noChangeArrowheads="1"/>
          </p:cNvSpPr>
          <p:nvPr>
            <p:ph type="sldNum" sz="quarter" idx="5"/>
          </p:nvPr>
        </p:nvSpPr>
        <p:spPr>
          <a:noFill/>
        </p:spPr>
        <p:txBody>
          <a:bodyPr/>
          <a:lstStyle/>
          <a:p>
            <a:fld id="{FCA3778C-0E9D-6147-8413-4705C3554879}" type="slidenum">
              <a:rPr lang="en-US">
                <a:latin typeface="Arial" pitchFamily="-104" charset="0"/>
                <a:ea typeface="ＭＳ Ｐゴシック" pitchFamily="-104" charset="-128"/>
                <a:cs typeface="ＭＳ Ｐゴシック" pitchFamily="-104" charset="-128"/>
              </a:rPr>
              <a:pPr/>
              <a:t>61</a:t>
            </a:fld>
            <a:endParaRPr lang="en-US">
              <a:latin typeface="Arial" pitchFamily="-104" charset="0"/>
              <a:ea typeface="ＭＳ Ｐゴシック" pitchFamily="-104" charset="-128"/>
              <a:cs typeface="ＭＳ Ｐゴシック" pitchFamily="-104" charset="-128"/>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1031"/>
          <p:cNvSpPr>
            <a:spLocks noGrp="1" noChangeArrowheads="1"/>
          </p:cNvSpPr>
          <p:nvPr>
            <p:ph type="sldNum" sz="quarter" idx="5"/>
          </p:nvPr>
        </p:nvSpPr>
        <p:spPr>
          <a:noFill/>
        </p:spPr>
        <p:txBody>
          <a:bodyPr/>
          <a:lstStyle/>
          <a:p>
            <a:fld id="{96735A8A-E470-3A4D-9B1B-EC5DBC0FDB1E}" type="slidenum">
              <a:rPr lang="en-US">
                <a:latin typeface="Arial" pitchFamily="-104" charset="0"/>
                <a:ea typeface="ＭＳ Ｐゴシック" pitchFamily="-104" charset="-128"/>
                <a:cs typeface="ＭＳ Ｐゴシック" pitchFamily="-104" charset="-128"/>
              </a:rPr>
              <a:pPr/>
              <a:t>6</a:t>
            </a:fld>
            <a:endParaRPr lang="en-US">
              <a:latin typeface="Arial" pitchFamily="-104" charset="0"/>
              <a:ea typeface="ＭＳ Ｐゴシック" pitchFamily="-104" charset="-128"/>
              <a:cs typeface="ＭＳ Ｐゴシック" pitchFamily="-104" charset="-128"/>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1031"/>
          <p:cNvSpPr>
            <a:spLocks noGrp="1" noChangeArrowheads="1"/>
          </p:cNvSpPr>
          <p:nvPr>
            <p:ph type="sldNum" sz="quarter" idx="5"/>
          </p:nvPr>
        </p:nvSpPr>
        <p:spPr>
          <a:noFill/>
        </p:spPr>
        <p:txBody>
          <a:bodyPr/>
          <a:lstStyle/>
          <a:p>
            <a:fld id="{CB613FF8-35D9-5847-8C25-DC508DAD1138}" type="slidenum">
              <a:rPr lang="en-US">
                <a:latin typeface="Arial" pitchFamily="-104" charset="0"/>
                <a:ea typeface="ＭＳ Ｐゴシック" pitchFamily="-104" charset="-128"/>
                <a:cs typeface="ＭＳ Ｐゴシック" pitchFamily="-104" charset="-128"/>
              </a:rPr>
              <a:pPr/>
              <a:t>7</a:t>
            </a:fld>
            <a:endParaRPr lang="en-US">
              <a:latin typeface="Arial" pitchFamily="-104" charset="0"/>
              <a:ea typeface="ＭＳ Ｐゴシック" pitchFamily="-104" charset="-128"/>
              <a:cs typeface="ＭＳ Ｐゴシック" pitchFamily="-104" charset="-128"/>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1031"/>
          <p:cNvSpPr>
            <a:spLocks noGrp="1" noChangeArrowheads="1"/>
          </p:cNvSpPr>
          <p:nvPr>
            <p:ph type="sldNum" sz="quarter" idx="5"/>
          </p:nvPr>
        </p:nvSpPr>
        <p:spPr>
          <a:noFill/>
        </p:spPr>
        <p:txBody>
          <a:bodyPr/>
          <a:lstStyle/>
          <a:p>
            <a:fld id="{FADF3EC3-593A-AF41-9362-B5BAB2FB4B84}" type="slidenum">
              <a:rPr lang="en-US">
                <a:latin typeface="Arial" pitchFamily="-104" charset="0"/>
                <a:ea typeface="ＭＳ Ｐゴシック" pitchFamily="-104" charset="-128"/>
                <a:cs typeface="ＭＳ Ｐゴシック" pitchFamily="-104" charset="-128"/>
              </a:rPr>
              <a:pPr/>
              <a:t>8</a:t>
            </a:fld>
            <a:endParaRPr lang="en-US">
              <a:latin typeface="Arial" pitchFamily="-104" charset="0"/>
              <a:ea typeface="ＭＳ Ｐゴシック" pitchFamily="-104" charset="-128"/>
              <a:cs typeface="ＭＳ Ｐゴシック" pitchFamily="-104" charset="-128"/>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1031"/>
          <p:cNvSpPr>
            <a:spLocks noGrp="1" noChangeArrowheads="1"/>
          </p:cNvSpPr>
          <p:nvPr>
            <p:ph type="sldNum" sz="quarter" idx="5"/>
          </p:nvPr>
        </p:nvSpPr>
        <p:spPr>
          <a:noFill/>
        </p:spPr>
        <p:txBody>
          <a:bodyPr/>
          <a:lstStyle/>
          <a:p>
            <a:fld id="{641C7018-52DF-0141-85FB-DBE91FF1E1C3}" type="slidenum">
              <a:rPr lang="en-US">
                <a:latin typeface="Arial" pitchFamily="-104" charset="0"/>
                <a:ea typeface="ＭＳ Ｐゴシック" pitchFamily="-104" charset="-128"/>
                <a:cs typeface="ＭＳ Ｐゴシック" pitchFamily="-104" charset="-128"/>
              </a:rPr>
              <a:pPr/>
              <a:t>9</a:t>
            </a:fld>
            <a:endParaRPr lang="en-US">
              <a:latin typeface="Arial" pitchFamily="-104" charset="0"/>
              <a:ea typeface="ＭＳ Ｐゴシック" pitchFamily="-104" charset="-128"/>
              <a:cs typeface="ＭＳ Ｐゴシック" pitchFamily="-104" charset="-128"/>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8435" name="Rectangle 3"/>
          <p:cNvSpPr>
            <a:spLocks noGrp="1" noChangeArrowheads="1"/>
          </p:cNvSpPr>
          <p:nvPr>
            <p:ph type="subTitle" idx="1"/>
          </p:nvPr>
        </p:nvSpPr>
        <p:spPr>
          <a:xfrm>
            <a:off x="1371600" y="3886200"/>
            <a:ext cx="6400800" cy="1752600"/>
          </a:xfrm>
        </p:spPr>
        <p:txBody>
          <a:bodyPr/>
          <a:lstStyle>
            <a:lvl1pPr marL="0" indent="0" algn="ctr">
              <a:buFont typeface="Wingdings" pitchFamily="-109"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musiceducationconsultants.net /  KSMEA2011</a:t>
            </a:r>
          </a:p>
        </p:txBody>
      </p:sp>
      <p:sp>
        <p:nvSpPr>
          <p:cNvPr id="6" name="Rectangle 6"/>
          <p:cNvSpPr>
            <a:spLocks noGrp="1" noChangeArrowheads="1"/>
          </p:cNvSpPr>
          <p:nvPr>
            <p:ph type="sldNum" sz="quarter" idx="12"/>
          </p:nvPr>
        </p:nvSpPr>
        <p:spPr>
          <a:ln/>
        </p:spPr>
        <p:txBody>
          <a:bodyPr/>
          <a:lstStyle>
            <a:lvl1pPr>
              <a:defRPr/>
            </a:lvl1pPr>
          </a:lstStyle>
          <a:p>
            <a:pPr>
              <a:defRPr/>
            </a:pPr>
            <a:fld id="{18B45B8D-80A6-0740-9390-CABA8BF0E4D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musiceducationconsultants.net /  KSMEA2011</a:t>
            </a:r>
          </a:p>
        </p:txBody>
      </p:sp>
      <p:sp>
        <p:nvSpPr>
          <p:cNvPr id="6" name="Rectangle 6"/>
          <p:cNvSpPr>
            <a:spLocks noGrp="1" noChangeArrowheads="1"/>
          </p:cNvSpPr>
          <p:nvPr>
            <p:ph type="sldNum" sz="quarter" idx="12"/>
          </p:nvPr>
        </p:nvSpPr>
        <p:spPr>
          <a:ln/>
        </p:spPr>
        <p:txBody>
          <a:bodyPr/>
          <a:lstStyle>
            <a:lvl1pPr>
              <a:defRPr/>
            </a:lvl1pPr>
          </a:lstStyle>
          <a:p>
            <a:pPr>
              <a:defRPr/>
            </a:pPr>
            <a:fld id="{221B24E2-A9CB-7C46-9486-5151331BC66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musiceducationconsultants.net /  KSMEA2011</a:t>
            </a:r>
          </a:p>
        </p:txBody>
      </p:sp>
      <p:sp>
        <p:nvSpPr>
          <p:cNvPr id="6" name="Rectangle 6"/>
          <p:cNvSpPr>
            <a:spLocks noGrp="1" noChangeArrowheads="1"/>
          </p:cNvSpPr>
          <p:nvPr>
            <p:ph type="sldNum" sz="quarter" idx="12"/>
          </p:nvPr>
        </p:nvSpPr>
        <p:spPr>
          <a:ln/>
        </p:spPr>
        <p:txBody>
          <a:bodyPr/>
          <a:lstStyle>
            <a:lvl1pPr>
              <a:defRPr/>
            </a:lvl1pPr>
          </a:lstStyle>
          <a:p>
            <a:pPr>
              <a:defRPr/>
            </a:pPr>
            <a:fld id="{DE5C0E66-82F7-274B-AE21-47DD0E52607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musiceducationconsultants.net /  KSMEA2011</a:t>
            </a:r>
          </a:p>
        </p:txBody>
      </p:sp>
      <p:sp>
        <p:nvSpPr>
          <p:cNvPr id="6" name="Rectangle 6"/>
          <p:cNvSpPr>
            <a:spLocks noGrp="1" noChangeArrowheads="1"/>
          </p:cNvSpPr>
          <p:nvPr>
            <p:ph type="sldNum" sz="quarter" idx="12"/>
          </p:nvPr>
        </p:nvSpPr>
        <p:spPr>
          <a:ln/>
        </p:spPr>
        <p:txBody>
          <a:bodyPr/>
          <a:lstStyle>
            <a:lvl1pPr>
              <a:defRPr/>
            </a:lvl1pPr>
          </a:lstStyle>
          <a:p>
            <a:pPr>
              <a:defRPr/>
            </a:pPr>
            <a:fld id="{D315CE01-5062-F949-A68C-034943E1191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musiceducationconsultants.net /  KSMEA2011</a:t>
            </a:r>
          </a:p>
        </p:txBody>
      </p:sp>
      <p:sp>
        <p:nvSpPr>
          <p:cNvPr id="6" name="Rectangle 6"/>
          <p:cNvSpPr>
            <a:spLocks noGrp="1" noChangeArrowheads="1"/>
          </p:cNvSpPr>
          <p:nvPr>
            <p:ph type="sldNum" sz="quarter" idx="12"/>
          </p:nvPr>
        </p:nvSpPr>
        <p:spPr>
          <a:ln/>
        </p:spPr>
        <p:txBody>
          <a:bodyPr/>
          <a:lstStyle>
            <a:lvl1pPr>
              <a:defRPr/>
            </a:lvl1pPr>
          </a:lstStyle>
          <a:p>
            <a:pPr>
              <a:defRPr/>
            </a:pPr>
            <a:fld id="{57589D30-8271-DA45-AA84-29993C96458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musiceducationconsultants.net /  KSMEA2011</a:t>
            </a:r>
          </a:p>
        </p:txBody>
      </p:sp>
      <p:sp>
        <p:nvSpPr>
          <p:cNvPr id="7" name="Rectangle 6"/>
          <p:cNvSpPr>
            <a:spLocks noGrp="1" noChangeArrowheads="1"/>
          </p:cNvSpPr>
          <p:nvPr>
            <p:ph type="sldNum" sz="quarter" idx="12"/>
          </p:nvPr>
        </p:nvSpPr>
        <p:spPr>
          <a:ln/>
        </p:spPr>
        <p:txBody>
          <a:bodyPr/>
          <a:lstStyle>
            <a:lvl1pPr>
              <a:defRPr/>
            </a:lvl1pPr>
          </a:lstStyle>
          <a:p>
            <a:pPr>
              <a:defRPr/>
            </a:pPr>
            <a:fld id="{87606A34-5A63-8F49-8CBD-53B4957A4E3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musiceducationconsultants.net /  KSMEA2011</a:t>
            </a:r>
          </a:p>
        </p:txBody>
      </p:sp>
      <p:sp>
        <p:nvSpPr>
          <p:cNvPr id="9" name="Rectangle 6"/>
          <p:cNvSpPr>
            <a:spLocks noGrp="1" noChangeArrowheads="1"/>
          </p:cNvSpPr>
          <p:nvPr>
            <p:ph type="sldNum" sz="quarter" idx="12"/>
          </p:nvPr>
        </p:nvSpPr>
        <p:spPr>
          <a:ln/>
        </p:spPr>
        <p:txBody>
          <a:bodyPr/>
          <a:lstStyle>
            <a:lvl1pPr>
              <a:defRPr/>
            </a:lvl1pPr>
          </a:lstStyle>
          <a:p>
            <a:pPr>
              <a:defRPr/>
            </a:pPr>
            <a:fld id="{D2699EA1-4A27-5E48-9FA3-36A04E56A6A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musiceducationconsultants.net /  KSMEA2011</a:t>
            </a:r>
          </a:p>
        </p:txBody>
      </p:sp>
      <p:sp>
        <p:nvSpPr>
          <p:cNvPr id="5" name="Rectangle 6"/>
          <p:cNvSpPr>
            <a:spLocks noGrp="1" noChangeArrowheads="1"/>
          </p:cNvSpPr>
          <p:nvPr>
            <p:ph type="sldNum" sz="quarter" idx="12"/>
          </p:nvPr>
        </p:nvSpPr>
        <p:spPr>
          <a:ln/>
        </p:spPr>
        <p:txBody>
          <a:bodyPr/>
          <a:lstStyle>
            <a:lvl1pPr>
              <a:defRPr/>
            </a:lvl1pPr>
          </a:lstStyle>
          <a:p>
            <a:pPr>
              <a:defRPr/>
            </a:pPr>
            <a:fld id="{1CDAA46C-3273-8144-8568-2153602803E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musiceducationconsultants.net /  KSMEA2011</a:t>
            </a:r>
          </a:p>
        </p:txBody>
      </p:sp>
      <p:sp>
        <p:nvSpPr>
          <p:cNvPr id="4" name="Rectangle 6"/>
          <p:cNvSpPr>
            <a:spLocks noGrp="1" noChangeArrowheads="1"/>
          </p:cNvSpPr>
          <p:nvPr>
            <p:ph type="sldNum" sz="quarter" idx="12"/>
          </p:nvPr>
        </p:nvSpPr>
        <p:spPr>
          <a:ln/>
        </p:spPr>
        <p:txBody>
          <a:bodyPr/>
          <a:lstStyle>
            <a:lvl1pPr>
              <a:defRPr/>
            </a:lvl1pPr>
          </a:lstStyle>
          <a:p>
            <a:pPr>
              <a:defRPr/>
            </a:pPr>
            <a:fld id="{DA271119-4CAC-3044-A16C-8239F3A9BC2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musiceducationconsultants.net /  KSMEA2011</a:t>
            </a:r>
          </a:p>
        </p:txBody>
      </p:sp>
      <p:sp>
        <p:nvSpPr>
          <p:cNvPr id="7" name="Rectangle 6"/>
          <p:cNvSpPr>
            <a:spLocks noGrp="1" noChangeArrowheads="1"/>
          </p:cNvSpPr>
          <p:nvPr>
            <p:ph type="sldNum" sz="quarter" idx="12"/>
          </p:nvPr>
        </p:nvSpPr>
        <p:spPr>
          <a:ln/>
        </p:spPr>
        <p:txBody>
          <a:bodyPr/>
          <a:lstStyle>
            <a:lvl1pPr>
              <a:defRPr/>
            </a:lvl1pPr>
          </a:lstStyle>
          <a:p>
            <a:pPr>
              <a:defRPr/>
            </a:pPr>
            <a:fld id="{4A4D31DD-19DF-6D4A-8D63-B058D521850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musiceducationconsultants.net /  KSMEA2011</a:t>
            </a:r>
          </a:p>
        </p:txBody>
      </p:sp>
      <p:sp>
        <p:nvSpPr>
          <p:cNvPr id="7" name="Rectangle 6"/>
          <p:cNvSpPr>
            <a:spLocks noGrp="1" noChangeArrowheads="1"/>
          </p:cNvSpPr>
          <p:nvPr>
            <p:ph type="sldNum" sz="quarter" idx="12"/>
          </p:nvPr>
        </p:nvSpPr>
        <p:spPr>
          <a:ln/>
        </p:spPr>
        <p:txBody>
          <a:bodyPr/>
          <a:lstStyle>
            <a:lvl1pPr>
              <a:defRPr/>
            </a:lvl1pPr>
          </a:lstStyle>
          <a:p>
            <a:pPr>
              <a:defRPr/>
            </a:pPr>
            <a:fld id="{D7BDAF59-8766-5A45-B599-7E9EEF2EBF0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chemeClr val="bg1">
                <a:tint val="80000"/>
                <a:satMod val="300000"/>
              </a:schemeClr>
            </a:gs>
            <a:gs pos="69000">
              <a:schemeClr val="bg1">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defRPr sz="1400">
                <a:latin typeface="+mn-lt"/>
                <a:ea typeface="ＭＳ Ｐゴシック" pitchFamily="-109" charset="-128"/>
                <a:cs typeface="ＭＳ Ｐゴシック" pitchFamily="-109" charset="-128"/>
              </a:defRPr>
            </a:lvl1pPr>
          </a:lstStyle>
          <a:p>
            <a:pPr>
              <a:defRPr/>
            </a:pPr>
            <a:endParaRPr lang="en-US"/>
          </a:p>
        </p:txBody>
      </p:sp>
      <p:sp>
        <p:nvSpPr>
          <p:cNvPr id="174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pitchFamily="-109" charset="-128"/>
                <a:cs typeface="ＭＳ Ｐゴシック" pitchFamily="-109" charset="-128"/>
              </a:defRPr>
            </a:lvl1pPr>
          </a:lstStyle>
          <a:p>
            <a:pPr>
              <a:defRPr/>
            </a:pPr>
            <a:r>
              <a:rPr lang="en-US"/>
              <a:t>musiceducationconsultants.net /  KSMEA2011</a:t>
            </a:r>
          </a:p>
        </p:txBody>
      </p:sp>
      <p:sp>
        <p:nvSpPr>
          <p:cNvPr id="174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a:defRPr sz="1400">
                <a:latin typeface="+mn-lt"/>
                <a:ea typeface="ＭＳ Ｐゴシック" pitchFamily="-109" charset="-128"/>
                <a:cs typeface="ＭＳ Ｐゴシック" pitchFamily="-109" charset="-128"/>
              </a:defRPr>
            </a:lvl1pPr>
          </a:lstStyle>
          <a:p>
            <a:pPr>
              <a:defRPr/>
            </a:pPr>
            <a:fld id="{A2B64ACF-5884-7F46-8C86-FADDA54F678E}"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ahoma"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ahoma"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ahoma"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ahoma"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Tahoma"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Tahoma"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Tahoma"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lr>
          <a:srgbClr val="FFCC00"/>
        </a:buClr>
        <a:buFont typeface="Wingdings" pitchFamily="-104" charset="2"/>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6600"/>
        </a:buClr>
        <a:buFont typeface="Wingdings" pitchFamily="-104" charset="2"/>
        <a:buChar char="s"/>
        <a:defRPr sz="2800">
          <a:solidFill>
            <a:schemeClr val="tx1"/>
          </a:solidFill>
          <a:latin typeface="+mn-lt"/>
          <a:ea typeface="+mn-ea"/>
        </a:defRPr>
      </a:lvl2pPr>
      <a:lvl3pPr marL="1143000" indent="-228600" algn="l" rtl="0" eaLnBrk="0" fontAlgn="base" hangingPunct="0">
        <a:spcBef>
          <a:spcPct val="20000"/>
        </a:spcBef>
        <a:spcAft>
          <a:spcPct val="0"/>
        </a:spcAft>
        <a:buClr>
          <a:srgbClr val="FFCC00"/>
        </a:buClr>
        <a:buFont typeface="Wingdings" pitchFamily="-104" charset="2"/>
        <a:buChar char="s"/>
        <a:defRPr sz="2400">
          <a:solidFill>
            <a:schemeClr val="tx1"/>
          </a:solidFill>
          <a:latin typeface="+mn-lt"/>
          <a:ea typeface="+mn-ea"/>
        </a:defRPr>
      </a:lvl3pPr>
      <a:lvl4pPr marL="1600200" indent="-228600" algn="l" rtl="0" eaLnBrk="0" fontAlgn="base" hangingPunct="0">
        <a:spcBef>
          <a:spcPct val="20000"/>
        </a:spcBef>
        <a:spcAft>
          <a:spcPct val="0"/>
        </a:spcAft>
        <a:buClr>
          <a:srgbClr val="FF6600"/>
        </a:buClr>
        <a:buFont typeface="Wingdings" pitchFamily="-104" charset="2"/>
        <a:buChar char="s"/>
        <a:defRPr sz="2000">
          <a:solidFill>
            <a:schemeClr val="tx1"/>
          </a:solidFill>
          <a:latin typeface="+mn-lt"/>
          <a:ea typeface="+mn-ea"/>
        </a:defRPr>
      </a:lvl4pPr>
      <a:lvl5pPr marL="2057400" indent="-228600" algn="l" rtl="0" eaLnBrk="0" fontAlgn="base" hangingPunct="0">
        <a:spcBef>
          <a:spcPct val="20000"/>
        </a:spcBef>
        <a:spcAft>
          <a:spcPct val="0"/>
        </a:spcAft>
        <a:buClr>
          <a:srgbClr val="FFCC00"/>
        </a:buClr>
        <a:buFont typeface="Wingdings" pitchFamily="-104" charset="2"/>
        <a:buChar char="s"/>
        <a:defRPr sz="2000">
          <a:solidFill>
            <a:schemeClr val="tx1"/>
          </a:solidFill>
          <a:latin typeface="+mn-lt"/>
          <a:ea typeface="+mn-ea"/>
        </a:defRPr>
      </a:lvl5pPr>
      <a:lvl6pPr marL="2514600" indent="-228600" algn="l" rtl="0" fontAlgn="base">
        <a:spcBef>
          <a:spcPct val="20000"/>
        </a:spcBef>
        <a:spcAft>
          <a:spcPct val="0"/>
        </a:spcAft>
        <a:buClr>
          <a:srgbClr val="FFCC00"/>
        </a:buClr>
        <a:buFont typeface="Wingdings" pitchFamily="-109"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109"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109"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109" charset="2"/>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13.png"/><Relationship Id="rId1" Type="http://schemas.openxmlformats.org/officeDocument/2006/relationships/video" Target="file://localhost/Users/marcianeel/Desktop/NAfME%20Videos/Slide%2012%20Marching%20Band%20Annoying%20Kid.mp4" TargetMode="External"/><Relationship Id="rId2"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14.png"/><Relationship Id="rId1" Type="http://schemas.openxmlformats.org/officeDocument/2006/relationships/video" Target="file://localhost/Users/marcianeel/Desktop/NAfME%20Videos/Slide%2013%20Teamwork.mp4" TargetMode="External"/><Relationship Id="rId2"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audio" Target="../media/audio2.bin"/><Relationship Id="rId4"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audio" Target="../media/audio3.bin"/><Relationship Id="rId4"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hyperlink" Target="http://www.youtube.com/watch?v=n22iN3yO0G4" TargetMode="External"/><Relationship Id="rId5" Type="http://schemas.openxmlformats.org/officeDocument/2006/relationships/image" Target="../media/image33.png"/><Relationship Id="rId1" Type="http://schemas.openxmlformats.org/officeDocument/2006/relationships/video" Target="file://localhost/Users/marcianeel/Desktop/NAfME%20Videos/Slide%2041%20Fight%20of%20Bumblebee%20Ukelele%20copy.mp4" TargetMode="Externa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image" Target="../media/image34.png"/><Relationship Id="rId1" Type="http://schemas.openxmlformats.org/officeDocument/2006/relationships/video" Target="file://localhost/Users/marcianeel/Desktop/NAfME%20Videos/Slide%2042%20Cleveland%20Hgts%20Gospel%20Choir.mp4" TargetMode="External"/><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video" Target="file://localhost/Users/marcianeel/Desktop/NAfME%20Videos/Slide%2043%20Steel%20Drums.mp4" TargetMode="External"/><Relationship Id="rId2" Type="http://schemas.openxmlformats.org/officeDocument/2006/relationships/slideLayout" Target="../slideLayouts/slideLayout2.xml"/><Relationship Id="rId3" Type="http://schemas.openxmlformats.org/officeDocument/2006/relationships/image" Target="../media/image3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1.png"/></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3.xml.rels><?xml version="1.0" encoding="UTF-8" standalone="yes"?>
<Relationships xmlns="http://schemas.openxmlformats.org/package/2006/relationships"><Relationship Id="rId3" Type="http://schemas.openxmlformats.org/officeDocument/2006/relationships/image" Target="../media/image47.pdf"/><Relationship Id="rId4" Type="http://schemas.openxmlformats.org/officeDocument/2006/relationships/image" Target="../media/image481.png"/><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2.xml"/><Relationship Id="rId4" Type="http://schemas.openxmlformats.org/officeDocument/2006/relationships/image" Target="../media/image48.png"/><Relationship Id="rId1" Type="http://schemas.openxmlformats.org/officeDocument/2006/relationships/video" Target="file://localhost/Users/marcianeel/Desktop/NAfME%20Videos/Slide%2053%20USED:My%20PVC%20Instrument,%20Disney%20Medley.mp4" TargetMode="External"/><Relationship Id="rId2"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3.xml"/><Relationship Id="rId4" Type="http://schemas.openxmlformats.org/officeDocument/2006/relationships/image" Target="../media/image49.png"/><Relationship Id="rId1" Type="http://schemas.openxmlformats.org/officeDocument/2006/relationships/video" Target="file://localhost/Users/marcianeel/Desktop/NAfME%20Videos/Slide%2054%20Principal%20Raps%20About%20Snow%20Day%20With%20'Ice%20Ice%20Baby'%20Instrumental.mp4" TargetMode="External"/><Relationship Id="rId2"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4.xml"/><Relationship Id="rId4" Type="http://schemas.openxmlformats.org/officeDocument/2006/relationships/image" Target="../media/image50.png"/><Relationship Id="rId1" Type="http://schemas.openxmlformats.org/officeDocument/2006/relationships/video" Target="file://localhost/Users/marcianeel/Desktop/NAfME%20Videos/Slide%2055%20Kettering%20A%20Cappella%20-%20I%20Want%20You%20Back%20(Macy's%20A%20Cappella%20Ch.mp4" TargetMode="External"/><Relationship Id="rId2"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5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b="1" dirty="0">
              <a:latin typeface="Times New Roman"/>
              <a:cs typeface="Times New Roman"/>
            </a:endParaRPr>
          </a:p>
        </p:txBody>
      </p:sp>
      <p:sp>
        <p:nvSpPr>
          <p:cNvPr id="15" name="Rectangle 6"/>
          <p:cNvSpPr>
            <a:spLocks noGrp="1" noChangeArrowheads="1"/>
          </p:cNvSpPr>
          <p:nvPr>
            <p:ph type="sldNum" sz="quarter" idx="12"/>
          </p:nvPr>
        </p:nvSpPr>
        <p:spPr>
          <a:xfrm>
            <a:off x="6553200" y="6248400"/>
            <a:ext cx="1905000" cy="457200"/>
          </a:xfrm>
          <a:effectLst>
            <a:outerShdw blurRad="50800" dist="38100" dir="2700000" algn="ctr" rotWithShape="0">
              <a:srgbClr val="000000">
                <a:alpha val="43000"/>
              </a:srgbClr>
            </a:outerShdw>
          </a:effectLst>
        </p:spPr>
        <p:txBody>
          <a:bodyPr/>
          <a:lstStyle/>
          <a:p>
            <a:pPr>
              <a:defRPr/>
            </a:pPr>
            <a:endParaRPr lang="en-US" b="1" dirty="0">
              <a:latin typeface="Times New Roman"/>
              <a:cs typeface="Times New Roman"/>
            </a:endParaRPr>
          </a:p>
        </p:txBody>
      </p:sp>
      <p:sp>
        <p:nvSpPr>
          <p:cNvPr id="2050" name="Rectangle 2"/>
          <p:cNvSpPr>
            <a:spLocks noGrp="1" noChangeArrowheads="1"/>
          </p:cNvSpPr>
          <p:nvPr>
            <p:ph type="ctrTitle"/>
          </p:nvPr>
        </p:nvSpPr>
        <p:spPr>
          <a:xfrm>
            <a:off x="0" y="-17679"/>
            <a:ext cx="9144000" cy="838200"/>
          </a:xfrm>
          <a:effectLst>
            <a:outerShdw blurRad="50800" dist="38100" dir="2700000" algn="ctr" rotWithShape="0">
              <a:srgbClr val="000000">
                <a:alpha val="43000"/>
              </a:srgbClr>
            </a:outerShdw>
          </a:effectLst>
        </p:spPr>
        <p:txBody>
          <a:bodyPr/>
          <a:lstStyle/>
          <a:p>
            <a:pPr eaLnBrk="1" hangingPunct="1">
              <a:defRPr/>
            </a:pPr>
            <a:r>
              <a:rPr lang="en-US" sz="3600" b="1" i="1" dirty="0">
                <a:solidFill>
                  <a:srgbClr val="FFFF00"/>
                </a:solidFill>
                <a:effectLst>
                  <a:outerShdw blurRad="50800" dist="38100" dir="2700000">
                    <a:srgbClr val="000000">
                      <a:alpha val="43000"/>
                    </a:srgbClr>
                  </a:outerShdw>
                </a:effectLst>
                <a:latin typeface="Times New Roman"/>
                <a:cs typeface="Times New Roman"/>
              </a:rPr>
              <a:t>Making an </a:t>
            </a:r>
            <a:r>
              <a:rPr lang="en-US" sz="3600" b="1" i="1" dirty="0" smtClean="0">
                <a:solidFill>
                  <a:srgbClr val="FFFF00"/>
                </a:solidFill>
                <a:effectLst>
                  <a:outerShdw blurRad="50800" dist="38100" dir="2700000">
                    <a:srgbClr val="000000">
                      <a:alpha val="43000"/>
                    </a:srgbClr>
                  </a:outerShdw>
                </a:effectLst>
                <a:latin typeface="Times New Roman"/>
                <a:cs typeface="Times New Roman"/>
              </a:rPr>
              <a:t>Advocate Out </a:t>
            </a:r>
            <a:r>
              <a:rPr lang="en-US" sz="3600" b="1" i="1" dirty="0">
                <a:solidFill>
                  <a:srgbClr val="FFFF00"/>
                </a:solidFill>
                <a:effectLst>
                  <a:outerShdw blurRad="50800" dist="38100" dir="2700000">
                    <a:srgbClr val="000000">
                      <a:alpha val="43000"/>
                    </a:srgbClr>
                  </a:outerShdw>
                </a:effectLst>
                <a:latin typeface="Times New Roman"/>
                <a:cs typeface="Times New Roman"/>
              </a:rPr>
              <a:t>of Your </a:t>
            </a:r>
            <a:r>
              <a:rPr lang="en-US" sz="3600" b="1" i="1" dirty="0" smtClean="0">
                <a:solidFill>
                  <a:srgbClr val="FFFF00"/>
                </a:solidFill>
                <a:effectLst>
                  <a:outerShdw blurRad="50800" dist="38100" dir="2700000">
                    <a:srgbClr val="000000">
                      <a:alpha val="43000"/>
                    </a:srgbClr>
                  </a:outerShdw>
                </a:effectLst>
                <a:latin typeface="Times New Roman"/>
                <a:cs typeface="Times New Roman"/>
              </a:rPr>
              <a:t>Principal:</a:t>
            </a:r>
            <a:endParaRPr lang="en-US" sz="3600" b="1" dirty="0">
              <a:solidFill>
                <a:srgbClr val="FFFF00"/>
              </a:solidFill>
              <a:effectLst>
                <a:outerShdw blurRad="50800" dist="38100" dir="2700000">
                  <a:srgbClr val="000000">
                    <a:alpha val="43000"/>
                  </a:srgbClr>
                </a:outerShdw>
              </a:effectLst>
              <a:latin typeface="Times New Roman"/>
              <a:cs typeface="Times New Roman"/>
            </a:endParaRPr>
          </a:p>
        </p:txBody>
      </p:sp>
      <p:sp>
        <p:nvSpPr>
          <p:cNvPr id="2051" name="Rectangle 3"/>
          <p:cNvSpPr>
            <a:spLocks noGrp="1" noChangeArrowheads="1"/>
          </p:cNvSpPr>
          <p:nvPr>
            <p:ph type="subTitle" idx="1"/>
          </p:nvPr>
        </p:nvSpPr>
        <p:spPr>
          <a:xfrm>
            <a:off x="-16869" y="637078"/>
            <a:ext cx="9144000" cy="838200"/>
          </a:xfrm>
          <a:effectLst>
            <a:outerShdw blurRad="50800" dist="38100" dir="2700000" algn="ctr" rotWithShape="0">
              <a:srgbClr val="000000">
                <a:alpha val="43000"/>
              </a:srgbClr>
            </a:outerShdw>
          </a:effectLst>
        </p:spPr>
        <p:txBody>
          <a:bodyPr/>
          <a:lstStyle/>
          <a:p>
            <a:pPr eaLnBrk="1" hangingPunct="1">
              <a:defRPr/>
            </a:pPr>
            <a:r>
              <a:rPr lang="en-US" sz="3600" b="1" i="1" dirty="0" smtClean="0">
                <a:solidFill>
                  <a:srgbClr val="FFFF00"/>
                </a:solidFill>
                <a:effectLst>
                  <a:outerShdw blurRad="50800" dist="38100" dir="2700000">
                    <a:srgbClr val="000000">
                      <a:alpha val="43000"/>
                    </a:srgbClr>
                  </a:outerShdw>
                </a:effectLst>
                <a:latin typeface="Times New Roman"/>
                <a:cs typeface="Times New Roman"/>
              </a:rPr>
              <a:t>10 Things to do “on Monday”</a:t>
            </a:r>
          </a:p>
          <a:p>
            <a:pPr eaLnBrk="1" hangingPunct="1">
              <a:defRPr/>
            </a:pPr>
            <a:r>
              <a:rPr lang="en-US" sz="3600" b="1" i="1" dirty="0" smtClean="0">
                <a:solidFill>
                  <a:srgbClr val="FFFF00"/>
                </a:solidFill>
                <a:effectLst>
                  <a:outerShdw blurRad="50800" dist="38100" dir="2700000">
                    <a:srgbClr val="000000">
                      <a:alpha val="43000"/>
                    </a:srgbClr>
                  </a:outerShdw>
                </a:effectLst>
                <a:latin typeface="Times New Roman"/>
                <a:cs typeface="Times New Roman"/>
              </a:rPr>
              <a:t>and then some!!!!!</a:t>
            </a:r>
            <a:endParaRPr lang="en-US" sz="3600" b="1" dirty="0">
              <a:solidFill>
                <a:srgbClr val="FFFF00"/>
              </a:solidFill>
              <a:effectLst>
                <a:outerShdw blurRad="50800" dist="38100" dir="2700000">
                  <a:srgbClr val="000000">
                    <a:alpha val="43000"/>
                  </a:srgbClr>
                </a:outerShdw>
              </a:effectLst>
              <a:latin typeface="Times New Roman"/>
              <a:cs typeface="Times New Roman"/>
            </a:endParaRPr>
          </a:p>
        </p:txBody>
      </p:sp>
      <p:sp>
        <p:nvSpPr>
          <p:cNvPr id="14346" name="Rectangle 8"/>
          <p:cNvSpPr>
            <a:spLocks noChangeArrowheads="1"/>
          </p:cNvSpPr>
          <p:nvPr/>
        </p:nvSpPr>
        <p:spPr bwMode="auto">
          <a:xfrm>
            <a:off x="4191000" y="36576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b="1">
              <a:latin typeface="Times New Roman"/>
              <a:cs typeface="Times New Roman"/>
            </a:endParaRPr>
          </a:p>
        </p:txBody>
      </p:sp>
      <p:sp>
        <p:nvSpPr>
          <p:cNvPr id="14347" name="Rectangle 11"/>
          <p:cNvSpPr>
            <a:spLocks noChangeArrowheads="1"/>
          </p:cNvSpPr>
          <p:nvPr/>
        </p:nvSpPr>
        <p:spPr bwMode="auto">
          <a:xfrm>
            <a:off x="44958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b="1">
              <a:latin typeface="Times New Roman"/>
              <a:cs typeface="Times New Roman"/>
            </a:endParaRPr>
          </a:p>
        </p:txBody>
      </p:sp>
      <p:sp>
        <p:nvSpPr>
          <p:cNvPr id="8" name="Rectangle 3"/>
          <p:cNvSpPr txBox="1">
            <a:spLocks noChangeArrowheads="1"/>
          </p:cNvSpPr>
          <p:nvPr/>
        </p:nvSpPr>
        <p:spPr bwMode="auto">
          <a:xfrm>
            <a:off x="0" y="5116837"/>
            <a:ext cx="9144000" cy="1741163"/>
          </a:xfrm>
          <a:prstGeom prst="rect">
            <a:avLst/>
          </a:prstGeom>
          <a:noFill/>
          <a:ln w="9525">
            <a:noFill/>
            <a:miter lim="800000"/>
            <a:headEnd/>
            <a:tailEnd/>
          </a:ln>
          <a:effectLst>
            <a:outerShdw blurRad="50800" dist="38100" dir="27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FFCC00"/>
              </a:buClr>
              <a:buSzTx/>
              <a:buFont typeface="Wingdings" pitchFamily="-109" charset="2"/>
              <a:buNone/>
              <a:tabLst/>
              <a:defRPr/>
            </a:pPr>
            <a:r>
              <a:rPr kumimoji="0" lang="en-US" sz="3200" b="1" i="1" u="none" strike="noStrike" kern="0" cap="none" spc="0" normalizeH="0" baseline="0" noProof="0" dirty="0" smtClean="0">
                <a:ln>
                  <a:noFill/>
                </a:ln>
                <a:solidFill>
                  <a:srgbClr val="FFFF00"/>
                </a:solidFill>
                <a:effectLst>
                  <a:outerShdw blurRad="50800" dist="38100" dir="2700000">
                    <a:srgbClr val="000000">
                      <a:alpha val="43000"/>
                    </a:srgbClr>
                  </a:outerShdw>
                </a:effectLst>
                <a:uLnTx/>
                <a:uFillTx/>
                <a:latin typeface="Times New Roman"/>
                <a:ea typeface="+mn-ea"/>
                <a:cs typeface="Times New Roman"/>
              </a:rPr>
              <a:t>Marcia Neel</a:t>
            </a:r>
            <a:r>
              <a:rPr kumimoji="0" lang="en-US" sz="3200" b="1" i="1" u="none" strike="noStrike" kern="0" cap="none" spc="0" normalizeH="0" noProof="0" dirty="0" smtClean="0">
                <a:ln>
                  <a:noFill/>
                </a:ln>
                <a:solidFill>
                  <a:srgbClr val="FFFF00"/>
                </a:solidFill>
                <a:effectLst>
                  <a:outerShdw blurRad="50800" dist="38100" dir="2700000">
                    <a:srgbClr val="000000">
                      <a:alpha val="43000"/>
                    </a:srgbClr>
                  </a:outerShdw>
                </a:effectLst>
                <a:uLnTx/>
                <a:uFillTx/>
                <a:latin typeface="Times New Roman"/>
                <a:ea typeface="+mn-ea"/>
                <a:cs typeface="Times New Roman"/>
              </a:rPr>
              <a:t>        </a:t>
            </a:r>
          </a:p>
          <a:p>
            <a:pPr marL="0" marR="0" lvl="0" indent="0" algn="ctr" defTabSz="914400" rtl="0" eaLnBrk="1" fontAlgn="base" latinLnBrk="0" hangingPunct="1">
              <a:lnSpc>
                <a:spcPct val="100000"/>
              </a:lnSpc>
              <a:spcBef>
                <a:spcPct val="20000"/>
              </a:spcBef>
              <a:spcAft>
                <a:spcPct val="0"/>
              </a:spcAft>
              <a:buClr>
                <a:srgbClr val="FFCC00"/>
              </a:buClr>
              <a:buSzTx/>
              <a:buFont typeface="Wingdings" pitchFamily="-109" charset="2"/>
              <a:buNone/>
              <a:tabLst/>
              <a:defRPr/>
            </a:pPr>
            <a:r>
              <a:rPr lang="en-US" sz="3200" b="1" i="1" kern="0" dirty="0" smtClean="0">
                <a:solidFill>
                  <a:srgbClr val="FFFF00"/>
                </a:solidFill>
                <a:effectLst>
                  <a:outerShdw blurRad="50800" dist="38100" dir="2700000">
                    <a:srgbClr val="000000">
                      <a:alpha val="43000"/>
                    </a:srgbClr>
                  </a:outerShdw>
                </a:effectLst>
                <a:latin typeface="Times New Roman"/>
                <a:cs typeface="Times New Roman"/>
              </a:rPr>
              <a:t>June 16, 2016</a:t>
            </a:r>
            <a:endParaRPr kumimoji="0" lang="en-US" sz="3200" b="1" i="0" u="none" strike="noStrike" kern="0" cap="none" spc="0" normalizeH="0" baseline="0" noProof="0" dirty="0">
              <a:ln>
                <a:noFill/>
              </a:ln>
              <a:solidFill>
                <a:srgbClr val="FFFF00"/>
              </a:solidFill>
              <a:effectLst>
                <a:outerShdw blurRad="50800" dist="38100" dir="2700000">
                  <a:srgbClr val="000000">
                    <a:alpha val="43000"/>
                  </a:srgbClr>
                </a:outerShdw>
              </a:effectLst>
              <a:uLnTx/>
              <a:uFillTx/>
              <a:latin typeface="Times New Roman"/>
              <a:ea typeface="+mn-ea"/>
              <a:cs typeface="Times New Roman"/>
            </a:endParaRPr>
          </a:p>
        </p:txBody>
      </p:sp>
      <p:pic>
        <p:nvPicPr>
          <p:cNvPr id="12" name="Picture 11"/>
          <p:cNvPicPr>
            <a:picLocks noChangeAspect="1"/>
          </p:cNvPicPr>
          <p:nvPr/>
        </p:nvPicPr>
        <p:blipFill>
          <a:blip r:embed="rId3"/>
          <a:stretch>
            <a:fillRect/>
          </a:stretch>
        </p:blipFill>
        <p:spPr>
          <a:xfrm>
            <a:off x="3395997" y="2411732"/>
            <a:ext cx="2353676" cy="235367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4"/>
          <p:cNvSpPr>
            <a:spLocks noGrp="1" noChangeArrowheads="1"/>
          </p:cNvSpPr>
          <p:nvPr>
            <p:ph type="dt" sz="quarter" idx="10"/>
          </p:nvPr>
        </p:nvSpPr>
        <p:spPr/>
        <p:txBody>
          <a:bodyPr/>
          <a:lstStyle/>
          <a:p>
            <a:pPr>
              <a:defRPr/>
            </a:pPr>
            <a:endParaRPr lang="en-US">
              <a:latin typeface="Times New Roman"/>
              <a:cs typeface="Times New Roman"/>
            </a:endParaRPr>
          </a:p>
        </p:txBody>
      </p:sp>
      <p:sp>
        <p:nvSpPr>
          <p:cNvPr id="30725"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30726" name="Rectangle 3"/>
          <p:cNvSpPr>
            <a:spLocks noChangeArrowheads="1"/>
          </p:cNvSpPr>
          <p:nvPr/>
        </p:nvSpPr>
        <p:spPr bwMode="auto">
          <a:xfrm>
            <a:off x="4537075" y="385445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30728" name="Rectangle 5"/>
          <p:cNvSpPr>
            <a:spLocks noChangeArrowheads="1"/>
          </p:cNvSpPr>
          <p:nvPr/>
        </p:nvSpPr>
        <p:spPr bwMode="auto">
          <a:xfrm>
            <a:off x="0" y="209351"/>
            <a:ext cx="9143999" cy="584776"/>
          </a:xfrm>
          <a:prstGeom prst="rect">
            <a:avLst/>
          </a:prstGeom>
          <a:noFill/>
          <a:ln w="9525">
            <a:noFill/>
            <a:miter lim="800000"/>
            <a:headEnd/>
            <a:tailEnd/>
          </a:ln>
        </p:spPr>
        <p:txBody>
          <a:bodyPr wrap="square">
            <a:prstTxWarp prst="textNoShape">
              <a:avLst/>
            </a:prstTxWarp>
            <a:spAutoFit/>
          </a:bodyPr>
          <a:lstStyle/>
          <a:p>
            <a:pPr marL="457200" indent="-457200" algn="ctr"/>
            <a:r>
              <a:rPr lang="en-US" sz="3200" dirty="0" smtClean="0">
                <a:effectLst>
                  <a:outerShdw blurRad="50800" dist="38100" dir="2700000">
                    <a:srgbClr val="000000">
                      <a:alpha val="43000"/>
                    </a:srgbClr>
                  </a:outerShdw>
                </a:effectLst>
                <a:latin typeface="Times New Roman"/>
                <a:cs typeface="Times New Roman"/>
              </a:rPr>
              <a:t>“I </a:t>
            </a:r>
            <a:r>
              <a:rPr lang="en-US" sz="3200" b="1" u="sng" dirty="0" smtClean="0">
                <a:effectLst>
                  <a:outerShdw blurRad="50800" dist="38100" dir="2700000">
                    <a:srgbClr val="000000">
                      <a:alpha val="43000"/>
                    </a:srgbClr>
                  </a:outerShdw>
                </a:effectLst>
                <a:latin typeface="Times New Roman"/>
                <a:cs typeface="Times New Roman"/>
              </a:rPr>
              <a:t>communicate </a:t>
            </a:r>
            <a:r>
              <a:rPr lang="en-US" sz="3200" dirty="0" smtClean="0">
                <a:effectLst>
                  <a:outerShdw blurRad="50800" dist="38100" dir="2700000">
                    <a:srgbClr val="000000">
                      <a:alpha val="43000"/>
                    </a:srgbClr>
                  </a:outerShdw>
                </a:effectLst>
                <a:latin typeface="Times New Roman"/>
                <a:cs typeface="Times New Roman"/>
              </a:rPr>
              <a:t>and keep my principal informed.”</a:t>
            </a:r>
            <a:endParaRPr lang="en-US" sz="3200" dirty="0">
              <a:effectLst>
                <a:outerShdw blurRad="50800" dist="38100" dir="2700000">
                  <a:srgbClr val="000000">
                    <a:alpha val="43000"/>
                  </a:srgbClr>
                </a:outerShdw>
              </a:effectLst>
              <a:latin typeface="Times New Roman"/>
              <a:cs typeface="Times New Roman"/>
            </a:endParaRPr>
          </a:p>
        </p:txBody>
      </p:sp>
      <p:pic>
        <p:nvPicPr>
          <p:cNvPr id="11" name="Picture 10" descr="Screen Shot 2014-10-05 at 3.18.51 PM.png"/>
          <p:cNvPicPr>
            <a:picLocks noChangeAspect="1"/>
          </p:cNvPicPr>
          <p:nvPr/>
        </p:nvPicPr>
        <p:blipFill>
          <a:blip r:embed="rId3"/>
          <a:stretch>
            <a:fillRect/>
          </a:stretch>
        </p:blipFill>
        <p:spPr>
          <a:xfrm>
            <a:off x="440729" y="1177025"/>
            <a:ext cx="8192692" cy="4942099"/>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4"/>
          <p:cNvSpPr>
            <a:spLocks noGrp="1" noChangeArrowheads="1"/>
          </p:cNvSpPr>
          <p:nvPr>
            <p:ph type="dt" sz="quarter" idx="10"/>
          </p:nvPr>
        </p:nvSpPr>
        <p:spPr/>
        <p:txBody>
          <a:bodyPr/>
          <a:lstStyle/>
          <a:p>
            <a:pPr>
              <a:defRPr/>
            </a:pPr>
            <a:endParaRPr lang="en-US"/>
          </a:p>
        </p:txBody>
      </p:sp>
      <p:sp>
        <p:nvSpPr>
          <p:cNvPr id="8" name="Rectangle 6"/>
          <p:cNvSpPr>
            <a:spLocks noGrp="1" noChangeArrowheads="1"/>
          </p:cNvSpPr>
          <p:nvPr>
            <p:ph type="sldNum" sz="quarter" idx="12"/>
          </p:nvPr>
        </p:nvSpPr>
        <p:spPr/>
        <p:txBody>
          <a:bodyPr/>
          <a:lstStyle/>
          <a:p>
            <a:pPr>
              <a:defRPr/>
            </a:pPr>
            <a:endParaRPr lang="en-US" dirty="0"/>
          </a:p>
        </p:txBody>
      </p:sp>
      <p:sp>
        <p:nvSpPr>
          <p:cNvPr id="34821" name="Rectangle 2"/>
          <p:cNvSpPr>
            <a:spLocks noChangeArrowheads="1"/>
          </p:cNvSpPr>
          <p:nvPr/>
        </p:nvSpPr>
        <p:spPr bwMode="auto">
          <a:xfrm>
            <a:off x="4181475" y="36480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34822" name="Rectangle 3"/>
          <p:cNvSpPr>
            <a:spLocks noChangeArrowheads="1"/>
          </p:cNvSpPr>
          <p:nvPr/>
        </p:nvSpPr>
        <p:spPr bwMode="auto">
          <a:xfrm>
            <a:off x="4537075" y="3854450"/>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34824" name="Rectangle 5"/>
          <p:cNvSpPr>
            <a:spLocks noChangeArrowheads="1"/>
          </p:cNvSpPr>
          <p:nvPr/>
        </p:nvSpPr>
        <p:spPr bwMode="auto">
          <a:xfrm>
            <a:off x="454025" y="711794"/>
            <a:ext cx="8534400" cy="4832092"/>
          </a:xfrm>
          <a:prstGeom prst="rect">
            <a:avLst/>
          </a:prstGeom>
          <a:noFill/>
          <a:ln w="9525">
            <a:noFill/>
            <a:miter lim="800000"/>
            <a:headEnd/>
            <a:tailEnd/>
          </a:ln>
        </p:spPr>
        <p:txBody>
          <a:bodyPr wrap="square">
            <a:prstTxWarp prst="textNoShape">
              <a:avLst/>
            </a:prstTxWarp>
            <a:spAutoFit/>
          </a:bodyPr>
          <a:lstStyle/>
          <a:p>
            <a:pPr marL="457200" indent="-457200">
              <a:buFontTx/>
              <a:buChar char="•"/>
            </a:pPr>
            <a:r>
              <a:rPr lang="en-US" sz="3200" dirty="0">
                <a:effectLst>
                  <a:outerShdw blurRad="50800" dist="38100" dir="2700000">
                    <a:srgbClr val="000000">
                      <a:alpha val="43000"/>
                    </a:srgbClr>
                  </a:outerShdw>
                </a:effectLst>
                <a:latin typeface="Times New Roman"/>
                <a:cs typeface="Times New Roman"/>
              </a:rPr>
              <a:t>Always Have Small Ensembles </a:t>
            </a:r>
            <a:r>
              <a:rPr lang="en-US" sz="3200" u="sng" dirty="0">
                <a:solidFill>
                  <a:srgbClr val="FFFF00"/>
                </a:solidFill>
                <a:effectLst>
                  <a:outerShdw blurRad="50800" dist="38100" dir="2700000">
                    <a:srgbClr val="000000">
                      <a:alpha val="43000"/>
                    </a:srgbClr>
                  </a:outerShdw>
                </a:effectLst>
                <a:latin typeface="Times New Roman"/>
                <a:cs typeface="Times New Roman"/>
              </a:rPr>
              <a:t>READY</a:t>
            </a:r>
            <a:r>
              <a:rPr lang="en-US" sz="3200" dirty="0">
                <a:solidFill>
                  <a:srgbClr val="FFFF00"/>
                </a:solidFill>
                <a:effectLst>
                  <a:outerShdw blurRad="50800" dist="38100" dir="2700000">
                    <a:srgbClr val="000000">
                      <a:alpha val="43000"/>
                    </a:srgbClr>
                  </a:outerShdw>
                </a:effectLst>
                <a:latin typeface="Times New Roman"/>
                <a:cs typeface="Times New Roman"/>
              </a:rPr>
              <a:t> </a:t>
            </a:r>
            <a:r>
              <a:rPr lang="en-US" sz="3200" dirty="0">
                <a:effectLst>
                  <a:outerShdw blurRad="50800" dist="38100" dir="2700000">
                    <a:srgbClr val="000000">
                      <a:alpha val="43000"/>
                    </a:srgbClr>
                  </a:outerShdw>
                </a:effectLst>
                <a:latin typeface="Times New Roman"/>
                <a:cs typeface="Times New Roman"/>
              </a:rPr>
              <a:t>to Perform</a:t>
            </a:r>
          </a:p>
          <a:p>
            <a:pPr marL="457200" indent="-457200">
              <a:buFontTx/>
              <a:buChar char="•"/>
            </a:pPr>
            <a:endParaRPr lang="en-US" sz="1400" dirty="0">
              <a:effectLst>
                <a:outerShdw blurRad="50800" dist="38100" dir="2700000">
                  <a:srgbClr val="000000">
                    <a:alpha val="43000"/>
                  </a:srgbClr>
                </a:outerShdw>
              </a:effectLst>
              <a:latin typeface="Times New Roman"/>
              <a:cs typeface="Times New Roman"/>
            </a:endParaRPr>
          </a:p>
          <a:p>
            <a:pPr marL="457200" indent="-457200">
              <a:buFontTx/>
              <a:buChar char="•"/>
            </a:pPr>
            <a:r>
              <a:rPr lang="en-US" sz="3200" dirty="0">
                <a:effectLst>
                  <a:outerShdw blurRad="50800" dist="38100" dir="2700000">
                    <a:srgbClr val="000000">
                      <a:alpha val="43000"/>
                    </a:srgbClr>
                  </a:outerShdw>
                </a:effectLst>
                <a:latin typeface="Times New Roman"/>
                <a:cs typeface="Times New Roman"/>
              </a:rPr>
              <a:t>Invite Her (and Faculty) to </a:t>
            </a:r>
            <a:r>
              <a:rPr lang="en-US" sz="3200" u="sng" dirty="0">
                <a:solidFill>
                  <a:srgbClr val="FFFF00"/>
                </a:solidFill>
                <a:effectLst>
                  <a:outerShdw blurRad="50800" dist="38100" dir="2700000">
                    <a:srgbClr val="000000">
                      <a:alpha val="43000"/>
                    </a:srgbClr>
                  </a:outerShdw>
                </a:effectLst>
                <a:latin typeface="Times New Roman"/>
                <a:cs typeface="Times New Roman"/>
              </a:rPr>
              <a:t>PERFORM </a:t>
            </a:r>
            <a:r>
              <a:rPr lang="en-US" sz="3200" dirty="0">
                <a:effectLst>
                  <a:outerShdw blurRad="50800" dist="38100" dir="2700000">
                    <a:srgbClr val="000000">
                      <a:alpha val="43000"/>
                    </a:srgbClr>
                  </a:outerShdw>
                </a:effectLst>
                <a:latin typeface="Times New Roman"/>
                <a:cs typeface="Times New Roman"/>
              </a:rPr>
              <a:t>in the Holiday Concert</a:t>
            </a:r>
          </a:p>
          <a:p>
            <a:pPr marL="457200" indent="-457200">
              <a:buFontTx/>
              <a:buChar char="•"/>
            </a:pPr>
            <a:endParaRPr lang="en-US" sz="1400" dirty="0">
              <a:effectLst>
                <a:outerShdw blurRad="50800" dist="38100" dir="2700000">
                  <a:srgbClr val="000000">
                    <a:alpha val="43000"/>
                  </a:srgbClr>
                </a:outerShdw>
              </a:effectLst>
              <a:latin typeface="Times New Roman"/>
              <a:cs typeface="Times New Roman"/>
            </a:endParaRPr>
          </a:p>
          <a:p>
            <a:pPr marL="457200" indent="-457200">
              <a:buFontTx/>
              <a:buChar char="•"/>
            </a:pPr>
            <a:r>
              <a:rPr lang="en-US" sz="3200" dirty="0">
                <a:effectLst>
                  <a:outerShdw blurRad="50800" dist="38100" dir="2700000">
                    <a:srgbClr val="000000">
                      <a:alpha val="43000"/>
                    </a:srgbClr>
                  </a:outerShdw>
                </a:effectLst>
                <a:latin typeface="Times New Roman"/>
                <a:cs typeface="Times New Roman"/>
              </a:rPr>
              <a:t>Copy Him on All </a:t>
            </a:r>
            <a:r>
              <a:rPr lang="en-US" sz="3200" dirty="0">
                <a:solidFill>
                  <a:srgbClr val="FFFF00"/>
                </a:solidFill>
                <a:effectLst>
                  <a:outerShdw blurRad="50800" dist="38100" dir="2700000">
                    <a:srgbClr val="000000">
                      <a:alpha val="43000"/>
                    </a:srgbClr>
                  </a:outerShdw>
                </a:effectLst>
                <a:latin typeface="Times New Roman"/>
                <a:cs typeface="Times New Roman"/>
              </a:rPr>
              <a:t>Correspondence</a:t>
            </a:r>
          </a:p>
          <a:p>
            <a:pPr marL="457200" indent="-457200">
              <a:buFontTx/>
              <a:buChar char="•"/>
            </a:pPr>
            <a:endParaRPr lang="en-US" sz="1400" dirty="0">
              <a:effectLst>
                <a:outerShdw blurRad="50800" dist="38100" dir="2700000">
                  <a:srgbClr val="000000">
                    <a:alpha val="43000"/>
                  </a:srgbClr>
                </a:outerShdw>
              </a:effectLst>
              <a:latin typeface="Times New Roman"/>
              <a:cs typeface="Times New Roman"/>
            </a:endParaRPr>
          </a:p>
          <a:p>
            <a:pPr marL="457200" indent="-457200">
              <a:buFontTx/>
              <a:buChar char="•"/>
            </a:pPr>
            <a:r>
              <a:rPr lang="en-US" sz="3200" dirty="0">
                <a:solidFill>
                  <a:srgbClr val="FFFF00"/>
                </a:solidFill>
                <a:effectLst>
                  <a:outerShdw blurRad="50800" dist="38100" dir="2700000">
                    <a:srgbClr val="000000">
                      <a:alpha val="43000"/>
                    </a:srgbClr>
                  </a:outerShdw>
                </a:effectLst>
                <a:latin typeface="Times New Roman"/>
                <a:cs typeface="Times New Roman"/>
              </a:rPr>
              <a:t>Communicate </a:t>
            </a:r>
            <a:r>
              <a:rPr lang="en-US" sz="3200" dirty="0">
                <a:effectLst>
                  <a:outerShdw blurRad="50800" dist="38100" dir="2700000">
                    <a:srgbClr val="000000">
                      <a:alpha val="43000"/>
                    </a:srgbClr>
                  </a:outerShdw>
                </a:effectLst>
                <a:latin typeface="Times New Roman"/>
                <a:cs typeface="Times New Roman"/>
              </a:rPr>
              <a:t>Music Advocacy </a:t>
            </a:r>
            <a:r>
              <a:rPr lang="en-US" sz="3200" dirty="0" smtClean="0">
                <a:effectLst>
                  <a:outerShdw blurRad="50800" dist="38100" dir="2700000">
                    <a:srgbClr val="000000">
                      <a:alpha val="43000"/>
                    </a:srgbClr>
                  </a:outerShdw>
                </a:effectLst>
                <a:latin typeface="Times New Roman"/>
                <a:cs typeface="Times New Roman"/>
              </a:rPr>
              <a:t>Information</a:t>
            </a:r>
          </a:p>
          <a:p>
            <a:pPr marL="457200" indent="-457200">
              <a:buFontTx/>
              <a:buChar char="•"/>
            </a:pPr>
            <a:endParaRPr lang="en-US" sz="1400" dirty="0" smtClean="0">
              <a:effectLst>
                <a:outerShdw blurRad="50800" dist="38100" dir="2700000">
                  <a:srgbClr val="000000">
                    <a:alpha val="43000"/>
                  </a:srgbClr>
                </a:outerShdw>
              </a:effectLst>
              <a:latin typeface="Times New Roman"/>
              <a:cs typeface="Times New Roman"/>
            </a:endParaRPr>
          </a:p>
          <a:p>
            <a:pPr marL="457200" indent="-457200">
              <a:buFontTx/>
              <a:buChar char="•"/>
            </a:pPr>
            <a:r>
              <a:rPr lang="en-US" sz="3200" dirty="0" smtClean="0">
                <a:effectLst>
                  <a:outerShdw blurRad="50800" dist="38100" dir="2700000">
                    <a:srgbClr val="000000">
                      <a:alpha val="43000"/>
                    </a:srgbClr>
                  </a:outerShdw>
                </a:effectLst>
                <a:latin typeface="Times New Roman"/>
                <a:cs typeface="Times New Roman"/>
              </a:rPr>
              <a:t>Took him Golfing</a:t>
            </a:r>
          </a:p>
          <a:p>
            <a:pPr marL="457200" indent="-457200">
              <a:buFontTx/>
              <a:buChar char="•"/>
            </a:pPr>
            <a:endParaRPr lang="en-US" sz="1400" dirty="0" smtClean="0">
              <a:effectLst>
                <a:outerShdw blurRad="50800" dist="38100" dir="2700000">
                  <a:srgbClr val="000000">
                    <a:alpha val="43000"/>
                  </a:srgbClr>
                </a:outerShdw>
              </a:effectLst>
              <a:latin typeface="Times New Roman"/>
              <a:cs typeface="Times New Roman"/>
            </a:endParaRPr>
          </a:p>
          <a:p>
            <a:pPr marL="457200" indent="-457200"/>
            <a:endParaRPr lang="en-US" sz="1400" dirty="0" smtClean="0">
              <a:effectLst>
                <a:outerShdw blurRad="50800" dist="38100" dir="2700000">
                  <a:srgbClr val="000000">
                    <a:alpha val="43000"/>
                  </a:srgbClr>
                </a:outerShdw>
              </a:effectLst>
              <a:latin typeface="Times New Roman"/>
              <a:cs typeface="Times New Roman"/>
            </a:endParaRPr>
          </a:p>
        </p:txBody>
      </p:sp>
      <p:sp>
        <p:nvSpPr>
          <p:cNvPr id="11" name="TextBox 10"/>
          <p:cNvSpPr txBox="1"/>
          <p:nvPr/>
        </p:nvSpPr>
        <p:spPr>
          <a:xfrm>
            <a:off x="3985096" y="4411022"/>
            <a:ext cx="3501864" cy="707886"/>
          </a:xfrm>
          <a:prstGeom prst="rect">
            <a:avLst/>
          </a:prstGeom>
          <a:noFill/>
        </p:spPr>
        <p:txBody>
          <a:bodyPr wrap="none" rtlCol="0">
            <a:spAutoFit/>
          </a:bodyPr>
          <a:lstStyle/>
          <a:p>
            <a:r>
              <a:rPr lang="en-US" sz="4000" b="1" i="1" dirty="0" smtClean="0">
                <a:solidFill>
                  <a:srgbClr val="FFFF00"/>
                </a:solidFill>
                <a:effectLst>
                  <a:outerShdw blurRad="50800" dist="38100" dir="2700000">
                    <a:srgbClr val="000000">
                      <a:alpha val="43000"/>
                    </a:srgbClr>
                  </a:outerShdw>
                </a:effectLst>
                <a:latin typeface="Times New Roman"/>
                <a:cs typeface="Times New Roman"/>
              </a:rPr>
              <a:t>. . .He Won!!!!</a:t>
            </a:r>
            <a:endParaRPr lang="en-US" sz="4000" b="1" i="1" dirty="0">
              <a:solidFill>
                <a:srgbClr val="FFFF00"/>
              </a:solidFill>
              <a:effectLst>
                <a:outerShdw blurRad="50800" dist="38100" dir="2700000">
                  <a:srgbClr val="000000">
                    <a:alpha val="43000"/>
                  </a:srgbClr>
                </a:outerShdw>
              </a:effectLst>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4824"/>
                                        </p:tgtEl>
                                        <p:attrNameLst>
                                          <p:attrName>style.visibility</p:attrName>
                                        </p:attrNameLst>
                                      </p:cBhvr>
                                      <p:to>
                                        <p:strVal val="visible"/>
                                      </p:to>
                                    </p:set>
                                    <p:animEffect transition="in" filter="fade">
                                      <p:cBhvr>
                                        <p:cTn id="7" dur="1000"/>
                                        <p:tgtEl>
                                          <p:spTgt spid="34824"/>
                                        </p:tgtEl>
                                      </p:cBhvr>
                                    </p:animEffect>
                                    <p:anim calcmode="lin" valueType="num">
                                      <p:cBhvr>
                                        <p:cTn id="8" dur="1000" fill="hold"/>
                                        <p:tgtEl>
                                          <p:spTgt spid="34824"/>
                                        </p:tgtEl>
                                        <p:attrNameLst>
                                          <p:attrName>ppt_x</p:attrName>
                                        </p:attrNameLst>
                                      </p:cBhvr>
                                      <p:tavLst>
                                        <p:tav tm="0">
                                          <p:val>
                                            <p:strVal val="#ppt_x"/>
                                          </p:val>
                                        </p:tav>
                                        <p:tav tm="100000">
                                          <p:val>
                                            <p:strVal val="#ppt_x"/>
                                          </p:val>
                                        </p:tav>
                                      </p:tavLst>
                                    </p:anim>
                                    <p:anim calcmode="lin" valueType="num">
                                      <p:cBhvr>
                                        <p:cTn id="9" dur="900" decel="100000" fill="hold"/>
                                        <p:tgtEl>
                                          <p:spTgt spid="348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482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900" decel="100000" fill="hold"/>
                                        <p:tgtEl>
                                          <p:spTgt spid="11"/>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4" grpId="0"/>
      <p:bldP spid="11" grpId="0"/>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4"/>
          <p:cNvSpPr>
            <a:spLocks noGrp="1" noChangeArrowheads="1"/>
          </p:cNvSpPr>
          <p:nvPr>
            <p:ph type="dt" sz="quarter" idx="10"/>
          </p:nvPr>
        </p:nvSpPr>
        <p:spPr/>
        <p:txBody>
          <a:bodyPr/>
          <a:lstStyle/>
          <a:p>
            <a:pPr>
              <a:defRPr/>
            </a:pPr>
            <a:endParaRPr lang="en-US"/>
          </a:p>
        </p:txBody>
      </p:sp>
      <p:sp>
        <p:nvSpPr>
          <p:cNvPr id="36869" name="Rectangle 2"/>
          <p:cNvSpPr>
            <a:spLocks noChangeArrowheads="1"/>
          </p:cNvSpPr>
          <p:nvPr/>
        </p:nvSpPr>
        <p:spPr bwMode="auto">
          <a:xfrm>
            <a:off x="4181475" y="36480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36870" name="Rectangle 3"/>
          <p:cNvSpPr>
            <a:spLocks noChangeArrowheads="1"/>
          </p:cNvSpPr>
          <p:nvPr/>
        </p:nvSpPr>
        <p:spPr bwMode="auto">
          <a:xfrm>
            <a:off x="4537075" y="3854450"/>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36871" name="Rectangle 4"/>
          <p:cNvSpPr>
            <a:spLocks noChangeArrowheads="1"/>
          </p:cNvSpPr>
          <p:nvPr/>
        </p:nvSpPr>
        <p:spPr bwMode="auto">
          <a:xfrm>
            <a:off x="0" y="0"/>
            <a:ext cx="9144000" cy="1323439"/>
          </a:xfrm>
          <a:prstGeom prst="rect">
            <a:avLst/>
          </a:prstGeom>
          <a:noFill/>
          <a:ln w="9525">
            <a:noFill/>
            <a:miter lim="800000"/>
            <a:headEnd/>
            <a:tailEnd/>
          </a:ln>
        </p:spPr>
        <p:txBody>
          <a:bodyPr>
            <a:prstTxWarp prst="textNoShape">
              <a:avLst/>
            </a:prstTxWarp>
            <a:spAutoFit/>
          </a:bodyPr>
          <a:lstStyle/>
          <a:p>
            <a:pPr marL="457200" indent="-457200" algn="ctr"/>
            <a:r>
              <a:rPr lang="en-US" sz="4000" b="1" dirty="0" smtClean="0">
                <a:solidFill>
                  <a:srgbClr val="FFFF00"/>
                </a:solidFill>
                <a:effectLst>
                  <a:outerShdw blurRad="50800" dist="38100" dir="2700000">
                    <a:srgbClr val="000000">
                      <a:alpha val="43000"/>
                    </a:srgbClr>
                  </a:outerShdw>
                </a:effectLst>
                <a:latin typeface="Times New Roman"/>
                <a:cs typeface="Times New Roman"/>
              </a:rPr>
              <a:t>Sometimes Though --  </a:t>
            </a:r>
            <a:r>
              <a:rPr lang="en-US" sz="4000" b="1" dirty="0">
                <a:solidFill>
                  <a:srgbClr val="FFFF00"/>
                </a:solidFill>
                <a:effectLst>
                  <a:outerShdw blurRad="50800" dist="38100" dir="2700000">
                    <a:srgbClr val="000000">
                      <a:alpha val="43000"/>
                    </a:srgbClr>
                  </a:outerShdw>
                </a:effectLst>
                <a:latin typeface="Times New Roman"/>
                <a:cs typeface="Times New Roman"/>
              </a:rPr>
              <a:t>It Seems As If Principals</a:t>
            </a:r>
            <a:r>
              <a:rPr lang="en-US" sz="4000" b="1" dirty="0" smtClean="0">
                <a:solidFill>
                  <a:srgbClr val="FFFF00"/>
                </a:solidFill>
                <a:effectLst>
                  <a:outerShdw blurRad="50800" dist="38100" dir="2700000">
                    <a:srgbClr val="000000">
                      <a:alpha val="43000"/>
                    </a:srgbClr>
                  </a:outerShdw>
                </a:effectLst>
                <a:latin typeface="Times New Roman"/>
                <a:cs typeface="Times New Roman"/>
              </a:rPr>
              <a:t> </a:t>
            </a:r>
            <a:r>
              <a:rPr lang="en-US" sz="4000" b="1" i="1" u="sng" dirty="0" smtClean="0">
                <a:solidFill>
                  <a:srgbClr val="FFFF00"/>
                </a:solidFill>
                <a:effectLst>
                  <a:outerShdw blurRad="50800" dist="38100" dir="2700000">
                    <a:srgbClr val="000000">
                      <a:alpha val="43000"/>
                    </a:srgbClr>
                  </a:outerShdw>
                </a:effectLst>
                <a:latin typeface="Times New Roman"/>
                <a:cs typeface="Times New Roman"/>
              </a:rPr>
              <a:t>TRY </a:t>
            </a:r>
            <a:r>
              <a:rPr lang="en-US" sz="4000" b="1" dirty="0">
                <a:solidFill>
                  <a:srgbClr val="FFFF00"/>
                </a:solidFill>
                <a:effectLst>
                  <a:outerShdw blurRad="50800" dist="38100" dir="2700000">
                    <a:srgbClr val="000000">
                      <a:alpha val="43000"/>
                    </a:srgbClr>
                  </a:outerShdw>
                </a:effectLst>
                <a:latin typeface="Times New Roman"/>
                <a:cs typeface="Times New Roman"/>
              </a:rPr>
              <a:t>To Trip Us UP!</a:t>
            </a:r>
          </a:p>
        </p:txBody>
      </p:sp>
      <p:pic>
        <p:nvPicPr>
          <p:cNvPr id="8" name="Slide 12 Marching Band Annoying Kid.mp4">
            <a:hlinkClick r:id="" action="ppaction://media"/>
          </p:cNvPr>
          <p:cNvPicPr/>
          <p:nvPr>
            <a:videoFile r:link="rId1"/>
          </p:nvPr>
        </p:nvPicPr>
        <p:blipFill>
          <a:blip r:embed="rId4"/>
          <a:stretch>
            <a:fillRect/>
          </a:stretch>
        </p:blipFill>
        <p:spPr>
          <a:xfrm>
            <a:off x="1842042" y="1444618"/>
            <a:ext cx="5758366" cy="440691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4"/>
          <p:cNvSpPr>
            <a:spLocks noGrp="1" noChangeArrowheads="1"/>
          </p:cNvSpPr>
          <p:nvPr>
            <p:ph type="dt" sz="quarter" idx="10"/>
          </p:nvPr>
        </p:nvSpPr>
        <p:spPr/>
        <p:txBody>
          <a:bodyPr/>
          <a:lstStyle/>
          <a:p>
            <a:pPr>
              <a:defRPr/>
            </a:pPr>
            <a:endParaRPr lang="en-US"/>
          </a:p>
        </p:txBody>
      </p:sp>
      <p:sp>
        <p:nvSpPr>
          <p:cNvPr id="36869" name="Rectangle 2"/>
          <p:cNvSpPr>
            <a:spLocks noChangeArrowheads="1"/>
          </p:cNvSpPr>
          <p:nvPr/>
        </p:nvSpPr>
        <p:spPr bwMode="auto">
          <a:xfrm>
            <a:off x="4181475" y="36480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36870" name="Rectangle 3"/>
          <p:cNvSpPr>
            <a:spLocks noChangeArrowheads="1"/>
          </p:cNvSpPr>
          <p:nvPr/>
        </p:nvSpPr>
        <p:spPr bwMode="auto">
          <a:xfrm>
            <a:off x="4537075" y="3854450"/>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36871" name="Rectangle 4"/>
          <p:cNvSpPr>
            <a:spLocks noChangeArrowheads="1"/>
          </p:cNvSpPr>
          <p:nvPr/>
        </p:nvSpPr>
        <p:spPr bwMode="auto">
          <a:xfrm>
            <a:off x="0" y="175681"/>
            <a:ext cx="9144000" cy="1323439"/>
          </a:xfrm>
          <a:prstGeom prst="rect">
            <a:avLst/>
          </a:prstGeom>
          <a:noFill/>
          <a:ln w="9525">
            <a:noFill/>
            <a:miter lim="800000"/>
            <a:headEnd/>
            <a:tailEnd/>
          </a:ln>
        </p:spPr>
        <p:txBody>
          <a:bodyPr>
            <a:prstTxWarp prst="textNoShape">
              <a:avLst/>
            </a:prstTxWarp>
            <a:spAutoFit/>
          </a:bodyPr>
          <a:lstStyle/>
          <a:p>
            <a:pPr marL="457200" indent="-457200" algn="ctr"/>
            <a:r>
              <a:rPr lang="en-US" sz="4000" b="1" dirty="0" smtClean="0">
                <a:solidFill>
                  <a:srgbClr val="FFFF00"/>
                </a:solidFill>
                <a:effectLst>
                  <a:outerShdw blurRad="50800" dist="38100" dir="2700000">
                    <a:srgbClr val="000000">
                      <a:alpha val="43000"/>
                    </a:srgbClr>
                  </a:outerShdw>
                </a:effectLst>
                <a:latin typeface="Times New Roman"/>
                <a:cs typeface="Times New Roman"/>
              </a:rPr>
              <a:t>In order to survive, </a:t>
            </a:r>
          </a:p>
          <a:p>
            <a:pPr marL="457200" indent="-457200" algn="ctr"/>
            <a:r>
              <a:rPr lang="en-US" sz="4000" b="1" dirty="0" smtClean="0">
                <a:solidFill>
                  <a:srgbClr val="FFFF00"/>
                </a:solidFill>
                <a:effectLst>
                  <a:outerShdw blurRad="50800" dist="38100" dir="2700000">
                    <a:srgbClr val="000000">
                      <a:alpha val="43000"/>
                    </a:srgbClr>
                  </a:outerShdw>
                </a:effectLst>
                <a:latin typeface="Times New Roman"/>
                <a:cs typeface="Times New Roman"/>
              </a:rPr>
              <a:t>we must ALL be on the same TEAM!</a:t>
            </a:r>
            <a:endParaRPr lang="en-US" sz="4000" b="1" dirty="0">
              <a:solidFill>
                <a:srgbClr val="FFFF00"/>
              </a:solidFill>
              <a:effectLst>
                <a:outerShdw blurRad="50800" dist="38100" dir="2700000">
                  <a:srgbClr val="000000">
                    <a:alpha val="43000"/>
                  </a:srgbClr>
                </a:outerShdw>
              </a:effectLst>
              <a:latin typeface="Times New Roman"/>
              <a:cs typeface="Times New Roman"/>
            </a:endParaRPr>
          </a:p>
        </p:txBody>
      </p:sp>
      <p:pic>
        <p:nvPicPr>
          <p:cNvPr id="9" name="Slide 13 Teamwork.mp4">
            <a:hlinkClick r:id="" action="ppaction://media"/>
          </p:cNvPr>
          <p:cNvPicPr/>
          <p:nvPr>
            <a:videoFile r:link="rId1"/>
          </p:nvPr>
        </p:nvPicPr>
        <p:blipFill>
          <a:blip r:embed="rId4"/>
          <a:stretch>
            <a:fillRect/>
          </a:stretch>
        </p:blipFill>
        <p:spPr>
          <a:xfrm>
            <a:off x="1694335" y="1644607"/>
            <a:ext cx="5342580" cy="400693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ectangle 4"/>
          <p:cNvSpPr>
            <a:spLocks noGrp="1" noChangeArrowheads="1"/>
          </p:cNvSpPr>
          <p:nvPr>
            <p:ph type="dt" sz="quarter" idx="10"/>
          </p:nvPr>
        </p:nvSpPr>
        <p:spPr>
          <a:effectLst>
            <a:outerShdw blurRad="50800" dist="38100" dir="2700000">
              <a:srgbClr val="000000">
                <a:alpha val="43000"/>
              </a:srgbClr>
            </a:outerShdw>
          </a:effectLst>
        </p:spPr>
        <p:txBody>
          <a:bodyPr/>
          <a:lstStyle/>
          <a:p>
            <a:pPr>
              <a:defRPr/>
            </a:pPr>
            <a:endParaRPr lang="en-US">
              <a:latin typeface="Times New Roman"/>
              <a:cs typeface="Times New Roman"/>
            </a:endParaRPr>
          </a:p>
        </p:txBody>
      </p:sp>
      <p:sp>
        <p:nvSpPr>
          <p:cNvPr id="15" name="Rectangle 6"/>
          <p:cNvSpPr>
            <a:spLocks noGrp="1" noChangeArrowheads="1"/>
          </p:cNvSpPr>
          <p:nvPr>
            <p:ph type="sldNum" sz="quarter" idx="12"/>
          </p:nvPr>
        </p:nvSpPr>
        <p:spPr>
          <a:effectLst>
            <a:outerShdw blurRad="50800" dist="38100" dir="2700000">
              <a:srgbClr val="000000">
                <a:alpha val="43000"/>
              </a:srgbClr>
            </a:outerShdw>
          </a:effectLst>
        </p:spPr>
        <p:txBody>
          <a:bodyPr/>
          <a:lstStyle/>
          <a:p>
            <a:pPr>
              <a:defRPr/>
            </a:pPr>
            <a:endParaRPr lang="en-US" dirty="0">
              <a:latin typeface="Times New Roman"/>
              <a:cs typeface="Times New Roman"/>
            </a:endParaRPr>
          </a:p>
        </p:txBody>
      </p:sp>
      <p:sp>
        <p:nvSpPr>
          <p:cNvPr id="65541"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5542" name="Rectangle 3"/>
          <p:cNvSpPr>
            <a:spLocks noChangeArrowheads="1"/>
          </p:cNvSpPr>
          <p:nvPr/>
        </p:nvSpPr>
        <p:spPr bwMode="auto">
          <a:xfrm>
            <a:off x="45720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5543" name="Rectangle 4"/>
          <p:cNvSpPr>
            <a:spLocks noChangeArrowheads="1"/>
          </p:cNvSpPr>
          <p:nvPr/>
        </p:nvSpPr>
        <p:spPr bwMode="auto">
          <a:xfrm>
            <a:off x="0" y="-4400"/>
            <a:ext cx="9144000" cy="1581972"/>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gn="ctr" eaLnBrk="1" hangingPunct="1">
              <a:spcBef>
                <a:spcPct val="20000"/>
              </a:spcBef>
              <a:buClr>
                <a:srgbClr val="FFCC00"/>
              </a:buClr>
              <a:buFont typeface="Wingdings" pitchFamily="-104" charset="2"/>
              <a:buNone/>
            </a:pPr>
            <a:r>
              <a:rPr lang="en-US" sz="4400" b="1" i="1" dirty="0" smtClean="0">
                <a:solidFill>
                  <a:srgbClr val="FFFF00"/>
                </a:solidFill>
                <a:effectLst>
                  <a:outerShdw blurRad="50800" dist="38100" dir="2700000">
                    <a:srgbClr val="000000">
                      <a:alpha val="43000"/>
                    </a:srgbClr>
                  </a:outerShdw>
                </a:effectLst>
                <a:latin typeface="Times New Roman"/>
                <a:cs typeface="Times New Roman"/>
              </a:rPr>
              <a:t>1. Help Your Principal Understand</a:t>
            </a:r>
          </a:p>
          <a:p>
            <a:pPr algn="ctr" eaLnBrk="1" hangingPunct="1">
              <a:spcBef>
                <a:spcPct val="20000"/>
              </a:spcBef>
              <a:buClr>
                <a:srgbClr val="FFCC00"/>
              </a:buClr>
              <a:buFont typeface="Wingdings" pitchFamily="-104" charset="2"/>
              <a:buNone/>
            </a:pPr>
            <a:r>
              <a:rPr lang="en-US" sz="4400" b="1" i="1" dirty="0" smtClean="0">
                <a:solidFill>
                  <a:srgbClr val="FFFF00"/>
                </a:solidFill>
                <a:effectLst>
                  <a:outerShdw blurRad="50800" dist="38100" dir="2700000">
                    <a:srgbClr val="000000">
                      <a:alpha val="43000"/>
                    </a:srgbClr>
                  </a:outerShdw>
                </a:effectLst>
                <a:latin typeface="Times New Roman"/>
                <a:cs typeface="Times New Roman"/>
              </a:rPr>
              <a:t>ESSA: Every Student Succeeds Act</a:t>
            </a:r>
          </a:p>
        </p:txBody>
      </p:sp>
      <p:sp>
        <p:nvSpPr>
          <p:cNvPr id="65544" name="Rectangle 5"/>
          <p:cNvSpPr>
            <a:spLocks noChangeArrowheads="1"/>
          </p:cNvSpPr>
          <p:nvPr/>
        </p:nvSpPr>
        <p:spPr bwMode="auto">
          <a:xfrm>
            <a:off x="457200" y="1828800"/>
            <a:ext cx="184666" cy="646331"/>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pic>
        <p:nvPicPr>
          <p:cNvPr id="14" name="Picture 13" descr="ESSA-Obama-Signs-blog-thumb-500x333-16391.jpg"/>
          <p:cNvPicPr>
            <a:picLocks noChangeAspect="1"/>
          </p:cNvPicPr>
          <p:nvPr/>
        </p:nvPicPr>
        <p:blipFill>
          <a:blip r:embed="rId3"/>
          <a:stretch>
            <a:fillRect/>
          </a:stretch>
        </p:blipFill>
        <p:spPr>
          <a:xfrm>
            <a:off x="991054" y="1577572"/>
            <a:ext cx="7095090" cy="4725330"/>
          </a:xfrm>
          <a:prstGeom prst="rect">
            <a:avLst/>
          </a:prstGeom>
          <a:ln>
            <a:noFill/>
          </a:ln>
          <a:effectLst>
            <a:reflection stA="50000" endPos="75000" dist="12700" dir="5400000" sy="-100000" algn="bl" rotWithShape="0"/>
            <a:softEdge rad="1125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a:latin typeface="Times New Roman"/>
              <a:cs typeface="Times New Roman"/>
            </a:endParaRPr>
          </a:p>
        </p:txBody>
      </p:sp>
      <p:sp>
        <p:nvSpPr>
          <p:cNvPr id="67589"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7590" name="Rectangle 3"/>
          <p:cNvSpPr>
            <a:spLocks noChangeArrowheads="1"/>
          </p:cNvSpPr>
          <p:nvPr/>
        </p:nvSpPr>
        <p:spPr bwMode="auto">
          <a:xfrm>
            <a:off x="45720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7591" name="Rectangle 4"/>
          <p:cNvSpPr>
            <a:spLocks noChangeArrowheads="1"/>
          </p:cNvSpPr>
          <p:nvPr/>
        </p:nvSpPr>
        <p:spPr bwMode="auto">
          <a:xfrm>
            <a:off x="0" y="-82800"/>
            <a:ext cx="9144000" cy="144655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lgn="ctr">
              <a:spcBef>
                <a:spcPct val="20000"/>
              </a:spcBef>
              <a:buClr>
                <a:srgbClr val="FFCC00"/>
              </a:buClr>
            </a:pPr>
            <a:r>
              <a:rPr lang="en-US" sz="4000" b="1" dirty="0" smtClean="0">
                <a:solidFill>
                  <a:srgbClr val="FFFF00"/>
                </a:solidFill>
                <a:effectLst>
                  <a:outerShdw blurRad="50800" dist="38100" dir="2700000">
                    <a:srgbClr val="000000">
                      <a:alpha val="43000"/>
                    </a:srgbClr>
                  </a:outerShdw>
                </a:effectLst>
                <a:latin typeface="Times New Roman"/>
                <a:cs typeface="Times New Roman"/>
              </a:rPr>
              <a:t>ESSA Terms to Look for: </a:t>
            </a:r>
          </a:p>
          <a:p>
            <a:pPr algn="ctr">
              <a:spcBef>
                <a:spcPct val="20000"/>
              </a:spcBef>
              <a:buClr>
                <a:srgbClr val="FFCC00"/>
              </a:buClr>
            </a:pPr>
            <a:r>
              <a:rPr lang="en-US" sz="4000" b="1" dirty="0" smtClean="0">
                <a:solidFill>
                  <a:srgbClr val="FFFF00"/>
                </a:solidFill>
                <a:effectLst>
                  <a:outerShdw blurRad="50800" dist="38100" dir="2700000">
                    <a:srgbClr val="000000">
                      <a:alpha val="43000"/>
                    </a:srgbClr>
                  </a:outerShdw>
                </a:effectLst>
                <a:latin typeface="Times New Roman"/>
                <a:cs typeface="Times New Roman"/>
              </a:rPr>
              <a:t>“Well-rounded,” “Music,” “Arts”</a:t>
            </a:r>
          </a:p>
        </p:txBody>
      </p:sp>
      <p:sp>
        <p:nvSpPr>
          <p:cNvPr id="67592" name="Rectangle 5"/>
          <p:cNvSpPr>
            <a:spLocks noChangeArrowheads="1"/>
          </p:cNvSpPr>
          <p:nvPr/>
        </p:nvSpPr>
        <p:spPr bwMode="auto">
          <a:xfrm>
            <a:off x="457200" y="1828800"/>
            <a:ext cx="184666" cy="646331"/>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79885" name="Rectangle 13"/>
          <p:cNvSpPr>
            <a:spLocks noChangeArrowheads="1"/>
          </p:cNvSpPr>
          <p:nvPr/>
        </p:nvSpPr>
        <p:spPr bwMode="auto">
          <a:xfrm>
            <a:off x="380501" y="1547842"/>
            <a:ext cx="8382997" cy="4524315"/>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r>
              <a:rPr lang="en-US" sz="3200" dirty="0" smtClean="0">
                <a:latin typeface="Times New Roman"/>
                <a:cs typeface="Times New Roman"/>
              </a:rPr>
              <a:t>The </a:t>
            </a:r>
            <a:r>
              <a:rPr lang="en-US" sz="3200" dirty="0" smtClean="0">
                <a:solidFill>
                  <a:srgbClr val="FFFF00"/>
                </a:solidFill>
                <a:latin typeface="Times New Roman"/>
                <a:cs typeface="Times New Roman"/>
              </a:rPr>
              <a:t>“Well-Rounded Education” </a:t>
            </a:r>
            <a:r>
              <a:rPr lang="en-US" sz="3200" dirty="0" smtClean="0">
                <a:latin typeface="Times New Roman"/>
                <a:cs typeface="Times New Roman"/>
              </a:rPr>
              <a:t>provision (previously known as “Core Academic Subjects”) is a section (Sec. 8002) within ESSA that lists courses, activities, and programming in subjects deemed critical when providing students a broad and enriched educational experience. The provision includes “</a:t>
            </a:r>
            <a:r>
              <a:rPr lang="en-US" sz="3200" dirty="0" smtClean="0">
                <a:solidFill>
                  <a:srgbClr val="FFFF00"/>
                </a:solidFill>
                <a:latin typeface="Times New Roman"/>
                <a:cs typeface="Times New Roman"/>
              </a:rPr>
              <a:t>music</a:t>
            </a:r>
            <a:r>
              <a:rPr lang="en-US" sz="3200" dirty="0" smtClean="0">
                <a:latin typeface="Times New Roman"/>
                <a:cs typeface="Times New Roman"/>
              </a:rPr>
              <a:t>” and “</a:t>
            </a:r>
            <a:r>
              <a:rPr lang="en-US" sz="3200" dirty="0" smtClean="0">
                <a:solidFill>
                  <a:srgbClr val="FFFF00"/>
                </a:solidFill>
                <a:latin typeface="Times New Roman"/>
                <a:cs typeface="Times New Roman"/>
              </a:rPr>
              <a:t>arts</a:t>
            </a:r>
            <a:r>
              <a:rPr lang="en-US" sz="3200" dirty="0" smtClean="0">
                <a:latin typeface="Times New Roman"/>
                <a:cs typeface="Times New Roman"/>
              </a:rPr>
              <a:t>,” which articulates the importance of music </a:t>
            </a:r>
            <a:r>
              <a:rPr lang="en-US" sz="3200" b="1" u="sng" dirty="0" smtClean="0">
                <a:latin typeface="Times New Roman"/>
                <a:cs typeface="Times New Roman"/>
              </a:rPr>
              <a:t>as a part of every child’s education</a:t>
            </a:r>
            <a:r>
              <a:rPr lang="en-US" sz="3200" dirty="0" smtClean="0">
                <a:latin typeface="Times New Roman"/>
                <a:cs typeface="Times New Roman"/>
              </a:rPr>
              <a:t>. </a:t>
            </a:r>
            <a:endParaRPr lang="en-US" sz="3200" dirty="0">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9885"/>
                                        </p:tgtEl>
                                        <p:attrNameLst>
                                          <p:attrName>style.visibility</p:attrName>
                                        </p:attrNameLst>
                                      </p:cBhvr>
                                      <p:to>
                                        <p:strVal val="visible"/>
                                      </p:to>
                                    </p:set>
                                    <p:anim calcmode="lin" valueType="num">
                                      <p:cBhvr additive="base">
                                        <p:cTn id="7" dur="500" fill="hold"/>
                                        <p:tgtEl>
                                          <p:spTgt spid="79885"/>
                                        </p:tgtEl>
                                        <p:attrNameLst>
                                          <p:attrName>ppt_x</p:attrName>
                                        </p:attrNameLst>
                                      </p:cBhvr>
                                      <p:tavLst>
                                        <p:tav tm="0">
                                          <p:val>
                                            <p:strVal val="#ppt_x"/>
                                          </p:val>
                                        </p:tav>
                                        <p:tav tm="100000">
                                          <p:val>
                                            <p:strVal val="#ppt_x"/>
                                          </p:val>
                                        </p:tav>
                                      </p:tavLst>
                                    </p:anim>
                                    <p:anim calcmode="lin" valueType="num">
                                      <p:cBhvr additive="base">
                                        <p:cTn id="8" dur="500" fill="hold"/>
                                        <p:tgtEl>
                                          <p:spTgt spid="798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5" grpId="0"/>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a:latin typeface="Times New Roman"/>
              <a:cs typeface="Times New Roman"/>
            </a:endParaRPr>
          </a:p>
        </p:txBody>
      </p:sp>
      <p:sp>
        <p:nvSpPr>
          <p:cNvPr id="67589"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7590" name="Rectangle 3"/>
          <p:cNvSpPr>
            <a:spLocks noChangeArrowheads="1"/>
          </p:cNvSpPr>
          <p:nvPr/>
        </p:nvSpPr>
        <p:spPr bwMode="auto">
          <a:xfrm>
            <a:off x="45720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7591" name="Rectangle 4"/>
          <p:cNvSpPr>
            <a:spLocks noChangeArrowheads="1"/>
          </p:cNvSpPr>
          <p:nvPr/>
        </p:nvSpPr>
        <p:spPr bwMode="auto">
          <a:xfrm>
            <a:off x="0" y="-82800"/>
            <a:ext cx="9144000" cy="144655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lgn="ctr">
              <a:spcBef>
                <a:spcPct val="20000"/>
              </a:spcBef>
              <a:buClr>
                <a:srgbClr val="FFCC00"/>
              </a:buClr>
            </a:pPr>
            <a:r>
              <a:rPr lang="en-US" sz="4000" b="1" dirty="0" smtClean="0">
                <a:solidFill>
                  <a:srgbClr val="FFFF00"/>
                </a:solidFill>
                <a:effectLst>
                  <a:outerShdw blurRad="50800" dist="38100" dir="2700000">
                    <a:srgbClr val="000000">
                      <a:alpha val="43000"/>
                    </a:srgbClr>
                  </a:outerShdw>
                </a:effectLst>
                <a:latin typeface="Times New Roman"/>
                <a:cs typeface="Times New Roman"/>
              </a:rPr>
              <a:t>ESSA Terms to Look for: </a:t>
            </a:r>
          </a:p>
          <a:p>
            <a:pPr algn="ctr">
              <a:spcBef>
                <a:spcPct val="20000"/>
              </a:spcBef>
              <a:buClr>
                <a:srgbClr val="FFCC00"/>
              </a:buClr>
            </a:pPr>
            <a:r>
              <a:rPr lang="en-US" sz="4000" b="1" dirty="0" smtClean="0">
                <a:solidFill>
                  <a:srgbClr val="FFFF00"/>
                </a:solidFill>
                <a:effectLst>
                  <a:outerShdw blurRad="50800" dist="38100" dir="2700000">
                    <a:srgbClr val="000000">
                      <a:alpha val="43000"/>
                    </a:srgbClr>
                  </a:outerShdw>
                </a:effectLst>
                <a:latin typeface="Times New Roman"/>
                <a:cs typeface="Times New Roman"/>
              </a:rPr>
              <a:t>“Well-rounded,” “Music,” “Arts”</a:t>
            </a:r>
          </a:p>
        </p:txBody>
      </p:sp>
      <p:sp>
        <p:nvSpPr>
          <p:cNvPr id="67592" name="Rectangle 5"/>
          <p:cNvSpPr>
            <a:spLocks noChangeArrowheads="1"/>
          </p:cNvSpPr>
          <p:nvPr/>
        </p:nvSpPr>
        <p:spPr bwMode="auto">
          <a:xfrm>
            <a:off x="457200" y="1828800"/>
            <a:ext cx="184666" cy="646331"/>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79885" name="Rectangle 13"/>
          <p:cNvSpPr>
            <a:spLocks noChangeArrowheads="1"/>
          </p:cNvSpPr>
          <p:nvPr/>
        </p:nvSpPr>
        <p:spPr bwMode="auto">
          <a:xfrm>
            <a:off x="228600" y="1418617"/>
            <a:ext cx="8686800" cy="6494085"/>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r>
              <a:rPr lang="en-US" sz="3200" dirty="0" smtClean="0">
                <a:latin typeface="Times New Roman"/>
                <a:cs typeface="Times New Roman"/>
              </a:rPr>
              <a:t>This provides an unprecedented step forward for </a:t>
            </a:r>
            <a:r>
              <a:rPr lang="en-US" sz="3200" dirty="0" smtClean="0">
                <a:solidFill>
                  <a:srgbClr val="FFFF00"/>
                </a:solidFill>
                <a:latin typeface="Times New Roman"/>
                <a:cs typeface="Times New Roman"/>
              </a:rPr>
              <a:t>music </a:t>
            </a:r>
            <a:r>
              <a:rPr lang="en-US" sz="3200" dirty="0" smtClean="0">
                <a:latin typeface="Times New Roman"/>
                <a:cs typeface="Times New Roman"/>
              </a:rPr>
              <a:t>education, as “</a:t>
            </a:r>
            <a:r>
              <a:rPr lang="en-US" sz="3200" dirty="0" smtClean="0">
                <a:solidFill>
                  <a:srgbClr val="FFFF00"/>
                </a:solidFill>
                <a:latin typeface="Times New Roman"/>
                <a:cs typeface="Times New Roman"/>
              </a:rPr>
              <a:t>Well-Rounded</a:t>
            </a:r>
            <a:r>
              <a:rPr lang="en-US" sz="3200" dirty="0" smtClean="0">
                <a:latin typeface="Times New Roman"/>
                <a:cs typeface="Times New Roman"/>
              </a:rPr>
              <a:t>” is mentioned in a variety of other significant provisions throughout the bill. </a:t>
            </a:r>
          </a:p>
          <a:p>
            <a:endParaRPr lang="en-US" dirty="0" smtClean="0">
              <a:latin typeface="Times New Roman"/>
              <a:cs typeface="Times New Roman"/>
            </a:endParaRPr>
          </a:p>
          <a:p>
            <a:r>
              <a:rPr lang="en-US" sz="3200" b="1" dirty="0" smtClean="0">
                <a:latin typeface="Times New Roman"/>
                <a:cs typeface="Times New Roman"/>
              </a:rPr>
              <a:t>Additional Terminology</a:t>
            </a:r>
            <a:r>
              <a:rPr lang="en-US" sz="3200" dirty="0" smtClean="0">
                <a:latin typeface="Times New Roman"/>
                <a:cs typeface="Times New Roman"/>
              </a:rPr>
              <a:t>: </a:t>
            </a:r>
            <a:r>
              <a:rPr lang="en-US" sz="3200" b="1" dirty="0" smtClean="0">
                <a:solidFill>
                  <a:srgbClr val="FFFF00"/>
                </a:solidFill>
                <a:latin typeface="Times New Roman"/>
                <a:cs typeface="Times New Roman"/>
              </a:rPr>
              <a:t>Supplement not Supplant </a:t>
            </a:r>
            <a:r>
              <a:rPr lang="en-US" sz="3200" dirty="0" smtClean="0">
                <a:latin typeface="Times New Roman"/>
                <a:cs typeface="Times New Roman"/>
              </a:rPr>
              <a:t>is a provision which states that </a:t>
            </a:r>
            <a:r>
              <a:rPr lang="en-US" sz="3200" b="1" u="sng" dirty="0" smtClean="0">
                <a:latin typeface="Times New Roman"/>
                <a:cs typeface="Times New Roman"/>
              </a:rPr>
              <a:t>federal funds that are made available must be used to supplement, and not take the place of</a:t>
            </a:r>
            <a:r>
              <a:rPr lang="en-US" sz="3200" dirty="0" smtClean="0">
                <a:latin typeface="Times New Roman"/>
                <a:cs typeface="Times New Roman"/>
              </a:rPr>
              <a:t>, other Federal, non-Federal, or state funds that would have otherwise been used for the same purpose. </a:t>
            </a:r>
          </a:p>
          <a:p>
            <a:pPr lvl="1"/>
            <a:endParaRPr lang="en-US" sz="3200" dirty="0" smtClean="0">
              <a:latin typeface="Times New Roman"/>
              <a:cs typeface="Times New Roman"/>
            </a:endParaRPr>
          </a:p>
          <a:p>
            <a:endParaRPr lang="en-US" sz="3200" dirty="0" smtClean="0">
              <a:latin typeface="Times New Roman"/>
              <a:cs typeface="Times New Roman"/>
            </a:endParaRPr>
          </a:p>
        </p:txBody>
      </p:sp>
      <p:sp>
        <p:nvSpPr>
          <p:cNvPr id="8" name="TextBox 7"/>
          <p:cNvSpPr txBox="1"/>
          <p:nvPr/>
        </p:nvSpPr>
        <p:spPr>
          <a:xfrm>
            <a:off x="768206" y="4061096"/>
            <a:ext cx="184666" cy="369332"/>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9885"/>
                                        </p:tgtEl>
                                        <p:attrNameLst>
                                          <p:attrName>style.visibility</p:attrName>
                                        </p:attrNameLst>
                                      </p:cBhvr>
                                      <p:to>
                                        <p:strVal val="visible"/>
                                      </p:to>
                                    </p:set>
                                    <p:anim calcmode="lin" valueType="num">
                                      <p:cBhvr additive="base">
                                        <p:cTn id="7" dur="500" fill="hold"/>
                                        <p:tgtEl>
                                          <p:spTgt spid="79885"/>
                                        </p:tgtEl>
                                        <p:attrNameLst>
                                          <p:attrName>ppt_x</p:attrName>
                                        </p:attrNameLst>
                                      </p:cBhvr>
                                      <p:tavLst>
                                        <p:tav tm="0">
                                          <p:val>
                                            <p:strVal val="#ppt_x"/>
                                          </p:val>
                                        </p:tav>
                                        <p:tav tm="100000">
                                          <p:val>
                                            <p:strVal val="#ppt_x"/>
                                          </p:val>
                                        </p:tav>
                                      </p:tavLst>
                                    </p:anim>
                                    <p:anim calcmode="lin" valueType="num">
                                      <p:cBhvr additive="base">
                                        <p:cTn id="8" dur="500" fill="hold"/>
                                        <p:tgtEl>
                                          <p:spTgt spid="798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5" grpId="0"/>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a:latin typeface="Times New Roman"/>
              <a:cs typeface="Times New Roman"/>
            </a:endParaRPr>
          </a:p>
        </p:txBody>
      </p:sp>
      <p:sp>
        <p:nvSpPr>
          <p:cNvPr id="67589"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7590" name="Rectangle 3"/>
          <p:cNvSpPr>
            <a:spLocks noChangeArrowheads="1"/>
          </p:cNvSpPr>
          <p:nvPr/>
        </p:nvSpPr>
        <p:spPr bwMode="auto">
          <a:xfrm>
            <a:off x="45720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7591" name="Rectangle 4"/>
          <p:cNvSpPr>
            <a:spLocks noChangeArrowheads="1"/>
          </p:cNvSpPr>
          <p:nvPr/>
        </p:nvSpPr>
        <p:spPr bwMode="auto">
          <a:xfrm>
            <a:off x="0" y="-51440"/>
            <a:ext cx="9144000" cy="144655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lgn="ctr">
              <a:spcBef>
                <a:spcPct val="20000"/>
              </a:spcBef>
              <a:buClr>
                <a:srgbClr val="FFCC00"/>
              </a:buClr>
            </a:pPr>
            <a:r>
              <a:rPr lang="en-US" sz="4000" b="1" dirty="0" smtClean="0">
                <a:solidFill>
                  <a:srgbClr val="FFFF00"/>
                </a:solidFill>
                <a:effectLst>
                  <a:outerShdw blurRad="50800" dist="38100" dir="2700000">
                    <a:srgbClr val="000000">
                      <a:alpha val="43000"/>
                    </a:srgbClr>
                  </a:outerShdw>
                </a:effectLst>
                <a:latin typeface="Times New Roman"/>
                <a:cs typeface="Times New Roman"/>
              </a:rPr>
              <a:t>ESSA: So What’s New?</a:t>
            </a:r>
          </a:p>
          <a:p>
            <a:pPr algn="ctr">
              <a:spcBef>
                <a:spcPct val="20000"/>
              </a:spcBef>
              <a:buClr>
                <a:srgbClr val="FFCC00"/>
              </a:buClr>
            </a:pPr>
            <a:r>
              <a:rPr lang="en-US" sz="4000" b="1" dirty="0" smtClean="0">
                <a:solidFill>
                  <a:srgbClr val="FFFF00"/>
                </a:solidFill>
                <a:effectLst>
                  <a:outerShdw blurRad="50800" dist="38100" dir="2700000">
                    <a:srgbClr val="000000">
                      <a:alpha val="43000"/>
                    </a:srgbClr>
                  </a:outerShdw>
                </a:effectLst>
                <a:latin typeface="Times New Roman"/>
                <a:cs typeface="Times New Roman"/>
              </a:rPr>
              <a:t>Another Education Law </a:t>
            </a:r>
            <a:r>
              <a:rPr lang="en-US" sz="4000" b="1" i="1" u="sng" dirty="0" smtClean="0">
                <a:solidFill>
                  <a:srgbClr val="FFFF00"/>
                </a:solidFill>
                <a:effectLst>
                  <a:outerShdw blurRad="50800" dist="38100" dir="2700000">
                    <a:srgbClr val="000000">
                      <a:alpha val="43000"/>
                    </a:srgbClr>
                  </a:outerShdw>
                </a:effectLst>
                <a:latin typeface="Times New Roman"/>
                <a:cs typeface="Times New Roman"/>
              </a:rPr>
              <a:t>du Jour</a:t>
            </a:r>
            <a:r>
              <a:rPr lang="en-US" sz="4000" b="1" dirty="0" smtClean="0">
                <a:solidFill>
                  <a:srgbClr val="FFFF00"/>
                </a:solidFill>
                <a:effectLst>
                  <a:outerShdw blurRad="50800" dist="38100" dir="2700000">
                    <a:srgbClr val="000000">
                      <a:alpha val="43000"/>
                    </a:srgbClr>
                  </a:outerShdw>
                </a:effectLst>
                <a:latin typeface="Times New Roman"/>
                <a:cs typeface="Times New Roman"/>
              </a:rPr>
              <a:t>?</a:t>
            </a:r>
          </a:p>
        </p:txBody>
      </p:sp>
      <p:sp>
        <p:nvSpPr>
          <p:cNvPr id="67592" name="Rectangle 5"/>
          <p:cNvSpPr>
            <a:spLocks noChangeArrowheads="1"/>
          </p:cNvSpPr>
          <p:nvPr/>
        </p:nvSpPr>
        <p:spPr bwMode="auto">
          <a:xfrm>
            <a:off x="457200" y="1828800"/>
            <a:ext cx="184666" cy="646331"/>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79888" name="Rectangle 16"/>
          <p:cNvSpPr>
            <a:spLocks noChangeArrowheads="1"/>
          </p:cNvSpPr>
          <p:nvPr/>
        </p:nvSpPr>
        <p:spPr bwMode="auto">
          <a:xfrm>
            <a:off x="0" y="1306962"/>
            <a:ext cx="9144000" cy="584776"/>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gn="ctr"/>
            <a:r>
              <a:rPr lang="en-US" sz="3200" dirty="0" smtClean="0">
                <a:latin typeface="Times New Roman"/>
                <a:cs typeface="Times New Roman"/>
              </a:rPr>
              <a:t>It ends the Federal School Improvement Strategies</a:t>
            </a:r>
            <a:endParaRPr lang="en-US" sz="3200" dirty="0">
              <a:latin typeface="Times New Roman"/>
              <a:cs typeface="Times New Roman"/>
            </a:endParaRPr>
          </a:p>
        </p:txBody>
      </p:sp>
      <p:pic>
        <p:nvPicPr>
          <p:cNvPr id="15" name="Picture 14"/>
          <p:cNvPicPr>
            <a:picLocks noChangeAspect="1"/>
          </p:cNvPicPr>
          <p:nvPr/>
        </p:nvPicPr>
        <p:blipFill>
          <a:blip r:embed="rId3"/>
          <a:stretch>
            <a:fillRect/>
          </a:stretch>
        </p:blipFill>
        <p:spPr>
          <a:xfrm>
            <a:off x="1372803" y="2392804"/>
            <a:ext cx="6398394" cy="4148636"/>
          </a:xfrm>
          <a:prstGeom prst="rect">
            <a:avLst/>
          </a:prstGeom>
        </p:spPr>
      </p:pic>
      <p:pic>
        <p:nvPicPr>
          <p:cNvPr id="17" name="Picture 16" descr="politics1.png"/>
          <p:cNvPicPr>
            <a:picLocks noChangeAspect="1"/>
          </p:cNvPicPr>
          <p:nvPr/>
        </p:nvPicPr>
        <p:blipFill>
          <a:blip r:embed="rId4"/>
          <a:stretch>
            <a:fillRect/>
          </a:stretch>
        </p:blipFill>
        <p:spPr>
          <a:xfrm>
            <a:off x="2300249" y="1961649"/>
            <a:ext cx="4586752" cy="29367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43"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
                                        <p:tgtEl>
                                          <p:spTgt spid="17"/>
                                        </p:tgtEl>
                                      </p:cBhvr>
                                    </p:animEffect>
                                    <p:anim calcmode="lin" valueType="num">
                                      <p:cBhvr>
                                        <p:cTn id="11" dur="400" fill="hold"/>
                                        <p:tgtEl>
                                          <p:spTgt spid="17"/>
                                        </p:tgtEl>
                                        <p:attrNameLst>
                                          <p:attrName>ppt_x</p:attrName>
                                        </p:attrNameLst>
                                      </p:cBhvr>
                                      <p:tavLst>
                                        <p:tav tm="0">
                                          <p:val>
                                            <p:strVal val="#ppt_x"/>
                                          </p:val>
                                        </p:tav>
                                        <p:tav tm="100000">
                                          <p:val>
                                            <p:strVal val="#ppt_x"/>
                                          </p:val>
                                        </p:tav>
                                      </p:tavLst>
                                    </p:anim>
                                    <p:anim calcmode="lin" valueType="num">
                                      <p:cBhvr>
                                        <p:cTn id="12" dur="400" fill="hold"/>
                                        <p:tgtEl>
                                          <p:spTgt spid="17"/>
                                        </p:tgtEl>
                                        <p:attrNameLst>
                                          <p:attrName>ppt_y</p:attrName>
                                        </p:attrNameLst>
                                      </p:cBhvr>
                                      <p:tavLst>
                                        <p:tav tm="0">
                                          <p:val>
                                            <p:strVal val="#ppt_y+0.31"/>
                                          </p:val>
                                        </p:tav>
                                        <p:tav tm="100000">
                                          <p:val>
                                            <p:strVal val="#ppt_y+0.31"/>
                                          </p:val>
                                        </p:tav>
                                      </p:tavLst>
                                    </p:anim>
                                    <p:anim calcmode="lin" valueType="num">
                                      <p:cBhvr>
                                        <p:cTn id="13" dur="600" decel="50000" fill="hold">
                                          <p:stCondLst>
                                            <p:cond delay="400"/>
                                          </p:stCondLst>
                                        </p:cTn>
                                        <p:tgtEl>
                                          <p:spTgt spid="1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4" dur="600" decel="50000" fill="hold">
                                          <p:stCondLst>
                                            <p:cond delay="400"/>
                                          </p:stCondLst>
                                        </p:cTn>
                                        <p:tgtEl>
                                          <p:spTgt spid="1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a:latin typeface="Times New Roman"/>
              <a:cs typeface="Times New Roman"/>
            </a:endParaRPr>
          </a:p>
        </p:txBody>
      </p:sp>
      <p:sp>
        <p:nvSpPr>
          <p:cNvPr id="67589"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7590" name="Rectangle 3"/>
          <p:cNvSpPr>
            <a:spLocks noChangeArrowheads="1"/>
          </p:cNvSpPr>
          <p:nvPr/>
        </p:nvSpPr>
        <p:spPr bwMode="auto">
          <a:xfrm>
            <a:off x="45720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7591" name="Rectangle 4"/>
          <p:cNvSpPr>
            <a:spLocks noChangeArrowheads="1"/>
          </p:cNvSpPr>
          <p:nvPr/>
        </p:nvSpPr>
        <p:spPr bwMode="auto">
          <a:xfrm>
            <a:off x="0" y="-51440"/>
            <a:ext cx="9144000" cy="144655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lgn="ctr">
              <a:spcBef>
                <a:spcPct val="20000"/>
              </a:spcBef>
              <a:buClr>
                <a:srgbClr val="FFCC00"/>
              </a:buClr>
            </a:pPr>
            <a:r>
              <a:rPr lang="en-US" sz="4000" b="1" dirty="0" smtClean="0">
                <a:solidFill>
                  <a:srgbClr val="FFFF00"/>
                </a:solidFill>
                <a:effectLst>
                  <a:outerShdw blurRad="50800" dist="38100" dir="2700000">
                    <a:srgbClr val="000000">
                      <a:alpha val="43000"/>
                    </a:srgbClr>
                  </a:outerShdw>
                </a:effectLst>
                <a:latin typeface="Times New Roman"/>
                <a:cs typeface="Times New Roman"/>
              </a:rPr>
              <a:t>ESSA: So What’s New?</a:t>
            </a:r>
          </a:p>
          <a:p>
            <a:pPr algn="ctr">
              <a:spcBef>
                <a:spcPct val="20000"/>
              </a:spcBef>
              <a:buClr>
                <a:srgbClr val="FFCC00"/>
              </a:buClr>
            </a:pPr>
            <a:r>
              <a:rPr lang="en-US" sz="4000" b="1" dirty="0" smtClean="0">
                <a:solidFill>
                  <a:srgbClr val="FFFF00"/>
                </a:solidFill>
                <a:effectLst>
                  <a:outerShdw blurRad="50800" dist="38100" dir="2700000">
                    <a:srgbClr val="000000">
                      <a:alpha val="43000"/>
                    </a:srgbClr>
                  </a:outerShdw>
                </a:effectLst>
                <a:latin typeface="Times New Roman"/>
                <a:cs typeface="Times New Roman"/>
              </a:rPr>
              <a:t>Another Education Law </a:t>
            </a:r>
            <a:r>
              <a:rPr lang="en-US" sz="4000" b="1" i="1" dirty="0" smtClean="0">
                <a:solidFill>
                  <a:srgbClr val="FFFF00"/>
                </a:solidFill>
                <a:effectLst>
                  <a:outerShdw blurRad="50800" dist="38100" dir="2700000">
                    <a:srgbClr val="000000">
                      <a:alpha val="43000"/>
                    </a:srgbClr>
                  </a:outerShdw>
                </a:effectLst>
                <a:latin typeface="Times New Roman"/>
                <a:cs typeface="Times New Roman"/>
              </a:rPr>
              <a:t>du Jour</a:t>
            </a:r>
            <a:r>
              <a:rPr lang="en-US" sz="4000" b="1" dirty="0" smtClean="0">
                <a:solidFill>
                  <a:srgbClr val="FFFF00"/>
                </a:solidFill>
                <a:effectLst>
                  <a:outerShdw blurRad="50800" dist="38100" dir="2700000">
                    <a:srgbClr val="000000">
                      <a:alpha val="43000"/>
                    </a:srgbClr>
                  </a:outerShdw>
                </a:effectLst>
                <a:latin typeface="Times New Roman"/>
                <a:cs typeface="Times New Roman"/>
              </a:rPr>
              <a:t>?</a:t>
            </a:r>
          </a:p>
        </p:txBody>
      </p:sp>
      <p:sp>
        <p:nvSpPr>
          <p:cNvPr id="67592" name="Rectangle 5"/>
          <p:cNvSpPr>
            <a:spLocks noChangeArrowheads="1"/>
          </p:cNvSpPr>
          <p:nvPr/>
        </p:nvSpPr>
        <p:spPr bwMode="auto">
          <a:xfrm>
            <a:off x="457200" y="1828800"/>
            <a:ext cx="184666" cy="646331"/>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79886" name="Rectangle 14"/>
          <p:cNvSpPr>
            <a:spLocks noChangeArrowheads="1"/>
          </p:cNvSpPr>
          <p:nvPr/>
        </p:nvSpPr>
        <p:spPr bwMode="auto">
          <a:xfrm>
            <a:off x="4366141" y="2083605"/>
            <a:ext cx="4777858" cy="4524315"/>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r>
              <a:rPr lang="en-US" sz="3200" dirty="0" smtClean="0">
                <a:latin typeface="Times New Roman"/>
                <a:cs typeface="Times New Roman"/>
              </a:rPr>
              <a:t>Whereas No Child Left Behind prescribed a top-down, one-size fits all approach to struggling schools, this law offers the flexibility to find the best local solutions—while also ensuring that students are making progress.</a:t>
            </a:r>
            <a:endParaRPr lang="en-US" sz="3200" dirty="0">
              <a:latin typeface="Times New Roman"/>
              <a:cs typeface="Times New Roman"/>
            </a:endParaRPr>
          </a:p>
        </p:txBody>
      </p:sp>
      <p:sp>
        <p:nvSpPr>
          <p:cNvPr id="79888" name="Rectangle 16"/>
          <p:cNvSpPr>
            <a:spLocks noChangeArrowheads="1"/>
          </p:cNvSpPr>
          <p:nvPr/>
        </p:nvSpPr>
        <p:spPr bwMode="auto">
          <a:xfrm>
            <a:off x="0" y="1303962"/>
            <a:ext cx="9144000" cy="1077218"/>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r>
              <a:rPr lang="en-US" sz="3200" dirty="0" smtClean="0">
                <a:latin typeface="Times New Roman"/>
                <a:cs typeface="Times New Roman"/>
              </a:rPr>
              <a:t>Accountability is moving from </a:t>
            </a:r>
            <a:r>
              <a:rPr lang="en-US" sz="3200" u="sng" dirty="0" smtClean="0">
                <a:solidFill>
                  <a:srgbClr val="FFFF00"/>
                </a:solidFill>
                <a:latin typeface="Times New Roman"/>
                <a:cs typeface="Times New Roman"/>
              </a:rPr>
              <a:t>Federal </a:t>
            </a:r>
            <a:r>
              <a:rPr lang="en-US" sz="3200" dirty="0" smtClean="0">
                <a:solidFill>
                  <a:srgbClr val="FFFF00"/>
                </a:solidFill>
                <a:latin typeface="Times New Roman"/>
                <a:cs typeface="Times New Roman"/>
              </a:rPr>
              <a:t>to </a:t>
            </a:r>
            <a:r>
              <a:rPr lang="en-US" sz="3200" u="sng" dirty="0" smtClean="0">
                <a:solidFill>
                  <a:srgbClr val="FFFF00"/>
                </a:solidFill>
                <a:latin typeface="Times New Roman"/>
                <a:cs typeface="Times New Roman"/>
              </a:rPr>
              <a:t>State </a:t>
            </a:r>
            <a:r>
              <a:rPr lang="en-US" sz="3200" dirty="0" smtClean="0">
                <a:latin typeface="Times New Roman"/>
                <a:cs typeface="Times New Roman"/>
              </a:rPr>
              <a:t>level.</a:t>
            </a:r>
          </a:p>
          <a:p>
            <a:endParaRPr lang="en-US" sz="3200" dirty="0">
              <a:latin typeface="Times New Roman"/>
              <a:cs typeface="Times New Roman"/>
            </a:endParaRPr>
          </a:p>
        </p:txBody>
      </p:sp>
      <p:pic>
        <p:nvPicPr>
          <p:cNvPr id="19" name="Picture 18" descr="Symbol for No.png"/>
          <p:cNvPicPr>
            <a:picLocks noChangeAspect="1"/>
          </p:cNvPicPr>
          <p:nvPr/>
        </p:nvPicPr>
        <p:blipFill>
          <a:blip r:embed="rId4"/>
          <a:stretch>
            <a:fillRect/>
          </a:stretch>
        </p:blipFill>
        <p:spPr>
          <a:xfrm>
            <a:off x="86241" y="2083605"/>
            <a:ext cx="4279900" cy="4279900"/>
          </a:xfrm>
          <a:prstGeom prst="rect">
            <a:avLst/>
          </a:prstGeom>
        </p:spPr>
      </p:pic>
      <p:pic>
        <p:nvPicPr>
          <p:cNvPr id="11" name="Picture 10" descr="nclblogo.png"/>
          <p:cNvPicPr>
            <a:picLocks noChangeAspect="1"/>
          </p:cNvPicPr>
          <p:nvPr/>
        </p:nvPicPr>
        <p:blipFill>
          <a:blip r:embed="rId5"/>
          <a:stretch>
            <a:fillRect/>
          </a:stretch>
        </p:blipFill>
        <p:spPr>
          <a:xfrm>
            <a:off x="446880" y="2475131"/>
            <a:ext cx="3734595" cy="37119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a:latin typeface="Times New Roman"/>
              <a:cs typeface="Times New Roman"/>
            </a:endParaRPr>
          </a:p>
        </p:txBody>
      </p:sp>
      <p:sp>
        <p:nvSpPr>
          <p:cNvPr id="67589"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7590" name="Rectangle 3"/>
          <p:cNvSpPr>
            <a:spLocks noChangeArrowheads="1"/>
          </p:cNvSpPr>
          <p:nvPr/>
        </p:nvSpPr>
        <p:spPr bwMode="auto">
          <a:xfrm>
            <a:off x="45720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7591" name="Rectangle 4"/>
          <p:cNvSpPr>
            <a:spLocks noChangeArrowheads="1"/>
          </p:cNvSpPr>
          <p:nvPr/>
        </p:nvSpPr>
        <p:spPr bwMode="auto">
          <a:xfrm>
            <a:off x="0" y="-51440"/>
            <a:ext cx="9144000" cy="144655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lgn="ctr">
              <a:spcBef>
                <a:spcPct val="20000"/>
              </a:spcBef>
              <a:buClr>
                <a:srgbClr val="FFCC00"/>
              </a:buClr>
            </a:pPr>
            <a:r>
              <a:rPr lang="en-US" sz="4000" b="1" dirty="0" smtClean="0">
                <a:solidFill>
                  <a:srgbClr val="FFFF00"/>
                </a:solidFill>
                <a:effectLst>
                  <a:outerShdw blurRad="50800" dist="38100" dir="2700000">
                    <a:srgbClr val="000000">
                      <a:alpha val="43000"/>
                    </a:srgbClr>
                  </a:outerShdw>
                </a:effectLst>
                <a:latin typeface="Times New Roman"/>
                <a:cs typeface="Times New Roman"/>
              </a:rPr>
              <a:t>ESSA: So What’s New?</a:t>
            </a:r>
          </a:p>
          <a:p>
            <a:pPr algn="ctr">
              <a:spcBef>
                <a:spcPct val="20000"/>
              </a:spcBef>
              <a:buClr>
                <a:srgbClr val="FFCC00"/>
              </a:buClr>
            </a:pPr>
            <a:r>
              <a:rPr lang="en-US" sz="4000" b="1" dirty="0" smtClean="0">
                <a:solidFill>
                  <a:srgbClr val="FFFF00"/>
                </a:solidFill>
                <a:effectLst>
                  <a:outerShdw blurRad="50800" dist="38100" dir="2700000">
                    <a:srgbClr val="000000">
                      <a:alpha val="43000"/>
                    </a:srgbClr>
                  </a:outerShdw>
                </a:effectLst>
                <a:latin typeface="Times New Roman"/>
                <a:cs typeface="Times New Roman"/>
              </a:rPr>
              <a:t>Another Education Law </a:t>
            </a:r>
            <a:r>
              <a:rPr lang="en-US" sz="4000" b="1" i="1" dirty="0" smtClean="0">
                <a:solidFill>
                  <a:srgbClr val="FFFF00"/>
                </a:solidFill>
                <a:effectLst>
                  <a:outerShdw blurRad="50800" dist="38100" dir="2700000">
                    <a:srgbClr val="000000">
                      <a:alpha val="43000"/>
                    </a:srgbClr>
                  </a:outerShdw>
                </a:effectLst>
                <a:latin typeface="Times New Roman"/>
                <a:cs typeface="Times New Roman"/>
              </a:rPr>
              <a:t>du Jour</a:t>
            </a:r>
            <a:r>
              <a:rPr lang="en-US" sz="4000" b="1" dirty="0" smtClean="0">
                <a:solidFill>
                  <a:srgbClr val="FFFF00"/>
                </a:solidFill>
                <a:effectLst>
                  <a:outerShdw blurRad="50800" dist="38100" dir="2700000">
                    <a:srgbClr val="000000">
                      <a:alpha val="43000"/>
                    </a:srgbClr>
                  </a:outerShdw>
                </a:effectLst>
                <a:latin typeface="Times New Roman"/>
                <a:cs typeface="Times New Roman"/>
              </a:rPr>
              <a:t>?</a:t>
            </a:r>
          </a:p>
        </p:txBody>
      </p:sp>
      <p:sp>
        <p:nvSpPr>
          <p:cNvPr id="67592" name="Rectangle 5"/>
          <p:cNvSpPr>
            <a:spLocks noChangeArrowheads="1"/>
          </p:cNvSpPr>
          <p:nvPr/>
        </p:nvSpPr>
        <p:spPr bwMode="auto">
          <a:xfrm>
            <a:off x="457200" y="1828800"/>
            <a:ext cx="184666" cy="646331"/>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79886" name="Rectangle 14"/>
          <p:cNvSpPr>
            <a:spLocks noChangeArrowheads="1"/>
          </p:cNvSpPr>
          <p:nvPr/>
        </p:nvSpPr>
        <p:spPr bwMode="auto">
          <a:xfrm>
            <a:off x="3345098" y="2025907"/>
            <a:ext cx="5798902" cy="4524315"/>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r>
              <a:rPr lang="en-US" sz="3200" dirty="0" smtClean="0">
                <a:latin typeface="Times New Roman"/>
                <a:cs typeface="Times New Roman"/>
              </a:rPr>
              <a:t>ESSA, while encouraging rigorous and challenging state academic standards on which the state’s accountability system is built, does </a:t>
            </a:r>
            <a:r>
              <a:rPr lang="en-US" sz="3200" b="1" u="sng" dirty="0" smtClean="0">
                <a:latin typeface="Times New Roman"/>
                <a:cs typeface="Times New Roman"/>
              </a:rPr>
              <a:t>not </a:t>
            </a:r>
            <a:r>
              <a:rPr lang="en-US" sz="3200" dirty="0" smtClean="0">
                <a:latin typeface="Times New Roman"/>
                <a:cs typeface="Times New Roman"/>
              </a:rPr>
              <a:t>require Common Core and in fact forbids the U.S. Department of Education from requiring any set of standards for any state. </a:t>
            </a:r>
            <a:endParaRPr lang="en-US" sz="3200" dirty="0">
              <a:latin typeface="Times New Roman"/>
              <a:cs typeface="Times New Roman"/>
            </a:endParaRPr>
          </a:p>
        </p:txBody>
      </p:sp>
      <p:sp>
        <p:nvSpPr>
          <p:cNvPr id="79888" name="Rectangle 16"/>
          <p:cNvSpPr>
            <a:spLocks noChangeArrowheads="1"/>
          </p:cNvSpPr>
          <p:nvPr/>
        </p:nvSpPr>
        <p:spPr bwMode="auto">
          <a:xfrm>
            <a:off x="0" y="1385362"/>
            <a:ext cx="9144000" cy="1077218"/>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r>
              <a:rPr lang="en-US" sz="3200" dirty="0" smtClean="0">
                <a:latin typeface="Times New Roman"/>
                <a:cs typeface="Times New Roman"/>
              </a:rPr>
              <a:t>Accountability is moving from Federal to State level.</a:t>
            </a:r>
          </a:p>
          <a:p>
            <a:endParaRPr lang="en-US" sz="3200" dirty="0">
              <a:latin typeface="Times New Roman"/>
              <a:cs typeface="Times New Roman"/>
            </a:endParaRPr>
          </a:p>
        </p:txBody>
      </p:sp>
      <p:pic>
        <p:nvPicPr>
          <p:cNvPr id="14" name="Picture 13" descr="Stop Common Core.png"/>
          <p:cNvPicPr>
            <a:picLocks noChangeAspect="1"/>
          </p:cNvPicPr>
          <p:nvPr/>
        </p:nvPicPr>
        <p:blipFill>
          <a:blip r:embed="rId4"/>
          <a:stretch>
            <a:fillRect/>
          </a:stretch>
        </p:blipFill>
        <p:spPr>
          <a:xfrm>
            <a:off x="46266" y="2257908"/>
            <a:ext cx="3093818" cy="29509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style.rotation</p:attrName>
                                        </p:attrNameLst>
                                      </p:cBhvr>
                                      <p:tavLst>
                                        <p:tav tm="0">
                                          <p:val>
                                            <p:fltVal val="720"/>
                                          </p:val>
                                        </p:tav>
                                        <p:tav tm="100000">
                                          <p:val>
                                            <p:fltVal val="0"/>
                                          </p:val>
                                        </p:tav>
                                      </p:tavLst>
                                    </p:anim>
                                    <p:anim calcmode="lin" valueType="num">
                                      <p:cBhvr>
                                        <p:cTn id="9" dur="1000" fill="hold"/>
                                        <p:tgtEl>
                                          <p:spTgt spid="14"/>
                                        </p:tgtEl>
                                        <p:attrNameLst>
                                          <p:attrName>ppt_h</p:attrName>
                                        </p:attrNameLst>
                                      </p:cBhvr>
                                      <p:tavLst>
                                        <p:tav tm="0">
                                          <p:val>
                                            <p:fltVal val="0"/>
                                          </p:val>
                                        </p:tav>
                                        <p:tav tm="100000">
                                          <p:val>
                                            <p:strVal val="#ppt_h"/>
                                          </p:val>
                                        </p:tav>
                                      </p:tavLst>
                                    </p:anim>
                                    <p:anim calcmode="lin" valueType="num">
                                      <p:cBhvr>
                                        <p:cTn id="10" dur="1000" fill="hold"/>
                                        <p:tgtEl>
                                          <p:spTgt spid="14"/>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5"/>
                                            </p:cond>
                                          </p:stCondLst>
                                          <p:endCondLst>
                                            <p:cond evt="onStopAudio" delay="0">
                                              <p:tgtEl>
                                                <p:sldTgt/>
                                              </p:tgtEl>
                                            </p:cond>
                                          </p:endCondLst>
                                        </p:cTn>
                                        <p:tgtEl>
                                          <p:sndTgt r:embed="rId3" name="Drum Roll"/>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a:p>
        </p:txBody>
      </p:sp>
      <p:sp>
        <p:nvSpPr>
          <p:cNvPr id="8" name="Rectangle 6"/>
          <p:cNvSpPr>
            <a:spLocks noGrp="1" noChangeArrowheads="1"/>
          </p:cNvSpPr>
          <p:nvPr>
            <p:ph type="sldNum" sz="quarter" idx="12"/>
          </p:nvPr>
        </p:nvSpPr>
        <p:spPr>
          <a:effectLst>
            <a:outerShdw blurRad="50800" dist="38100" dir="2700000" algn="ctr" rotWithShape="0">
              <a:srgbClr val="000000">
                <a:alpha val="43000"/>
              </a:srgbClr>
            </a:outerShdw>
          </a:effectLst>
        </p:spPr>
        <p:txBody>
          <a:bodyPr/>
          <a:lstStyle/>
          <a:p>
            <a:pPr>
              <a:defRPr/>
            </a:pPr>
            <a:endParaRPr lang="en-US" dirty="0"/>
          </a:p>
        </p:txBody>
      </p:sp>
      <p:sp>
        <p:nvSpPr>
          <p:cNvPr id="16389" name="Rectangle 2"/>
          <p:cNvSpPr>
            <a:spLocks noChangeArrowheads="1"/>
          </p:cNvSpPr>
          <p:nvPr/>
        </p:nvSpPr>
        <p:spPr bwMode="auto">
          <a:xfrm>
            <a:off x="4181475" y="3648075"/>
            <a:ext cx="184150" cy="457200"/>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p>
        </p:txBody>
      </p:sp>
      <p:sp>
        <p:nvSpPr>
          <p:cNvPr id="16390" name="Rectangle 3"/>
          <p:cNvSpPr>
            <a:spLocks noChangeArrowheads="1"/>
          </p:cNvSpPr>
          <p:nvPr/>
        </p:nvSpPr>
        <p:spPr bwMode="auto">
          <a:xfrm>
            <a:off x="4537075" y="3854450"/>
            <a:ext cx="184150" cy="457200"/>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p>
        </p:txBody>
      </p:sp>
      <p:sp>
        <p:nvSpPr>
          <p:cNvPr id="16391" name="Rectangle 4"/>
          <p:cNvSpPr>
            <a:spLocks noChangeArrowheads="1"/>
          </p:cNvSpPr>
          <p:nvPr/>
        </p:nvSpPr>
        <p:spPr bwMode="auto">
          <a:xfrm>
            <a:off x="304800" y="228600"/>
            <a:ext cx="8610600" cy="769441"/>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gn="ctr"/>
            <a:r>
              <a:rPr lang="en-US" sz="4400" b="1" dirty="0" smtClean="0">
                <a:solidFill>
                  <a:srgbClr val="FFFF00"/>
                </a:solidFill>
                <a:effectLst>
                  <a:outerShdw blurRad="50800" dist="38100" dir="2700000">
                    <a:srgbClr val="000000">
                      <a:alpha val="43000"/>
                    </a:srgbClr>
                  </a:outerShdw>
                </a:effectLst>
                <a:latin typeface="Times New Roman"/>
                <a:cs typeface="Times New Roman"/>
              </a:rPr>
              <a:t>The Two </a:t>
            </a:r>
            <a:r>
              <a:rPr lang="en-US" sz="4400" b="1" dirty="0" err="1" smtClean="0">
                <a:solidFill>
                  <a:srgbClr val="FFFF00"/>
                </a:solidFill>
                <a:effectLst>
                  <a:outerShdw blurRad="50800" dist="38100" dir="2700000">
                    <a:srgbClr val="000000">
                      <a:alpha val="43000"/>
                    </a:srgbClr>
                  </a:outerShdw>
                </a:effectLst>
                <a:latin typeface="Times New Roman"/>
                <a:cs typeface="Times New Roman"/>
              </a:rPr>
              <a:t>Querries</a:t>
            </a:r>
            <a:r>
              <a:rPr lang="en-US" sz="4400" b="1" dirty="0" smtClean="0">
                <a:solidFill>
                  <a:srgbClr val="FFFF00"/>
                </a:solidFill>
                <a:effectLst>
                  <a:outerShdw blurRad="50800" dist="38100" dir="2700000">
                    <a:srgbClr val="000000">
                      <a:alpha val="43000"/>
                    </a:srgbClr>
                  </a:outerShdw>
                </a:effectLst>
                <a:latin typeface="Times New Roman"/>
                <a:cs typeface="Times New Roman"/>
              </a:rPr>
              <a:t>…</a:t>
            </a:r>
            <a:endParaRPr lang="en-US" sz="4400" b="1" dirty="0">
              <a:effectLst>
                <a:outerShdw blurRad="50800" dist="38100" dir="2700000">
                  <a:srgbClr val="000000">
                    <a:alpha val="43000"/>
                  </a:srgbClr>
                </a:outerShdw>
              </a:effectLst>
              <a:latin typeface="Times New Roman"/>
              <a:cs typeface="Times New Roman"/>
            </a:endParaRPr>
          </a:p>
        </p:txBody>
      </p:sp>
      <p:sp>
        <p:nvSpPr>
          <p:cNvPr id="16392" name="Rectangle 5"/>
          <p:cNvSpPr>
            <a:spLocks noChangeArrowheads="1"/>
          </p:cNvSpPr>
          <p:nvPr/>
        </p:nvSpPr>
        <p:spPr bwMode="auto">
          <a:xfrm>
            <a:off x="304800" y="1143000"/>
            <a:ext cx="8610600" cy="1938992"/>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marL="457200" indent="-457200">
              <a:buFont typeface="Arial" pitchFamily="-104" charset="0"/>
              <a:buAutoNum type="arabicPeriod"/>
            </a:pPr>
            <a:r>
              <a:rPr lang="en-US" sz="6000" i="1" dirty="0">
                <a:solidFill>
                  <a:srgbClr val="FFFF00"/>
                </a:solidFill>
                <a:effectLst>
                  <a:outerShdw blurRad="50800" dist="38100" dir="2700000">
                    <a:srgbClr val="000000">
                      <a:alpha val="43000"/>
                    </a:srgbClr>
                  </a:outerShdw>
                </a:effectLst>
                <a:latin typeface="Times New Roman"/>
                <a:cs typeface="Times New Roman"/>
              </a:rPr>
              <a:t>What Do Principals </a:t>
            </a:r>
            <a:r>
              <a:rPr lang="en-US" sz="6000" i="1" u="sng" dirty="0">
                <a:effectLst>
                  <a:outerShdw blurRad="50800" dist="38100" dir="2700000">
                    <a:srgbClr val="000000">
                      <a:alpha val="43000"/>
                    </a:srgbClr>
                  </a:outerShdw>
                </a:effectLst>
                <a:latin typeface="Times New Roman"/>
                <a:cs typeface="Times New Roman"/>
              </a:rPr>
              <a:t>Really</a:t>
            </a:r>
            <a:r>
              <a:rPr lang="en-US" sz="6000" i="1" dirty="0">
                <a:solidFill>
                  <a:srgbClr val="FFFF00"/>
                </a:solidFill>
                <a:effectLst>
                  <a:outerShdw blurRad="50800" dist="38100" dir="2700000">
                    <a:srgbClr val="000000">
                      <a:alpha val="43000"/>
                    </a:srgbClr>
                  </a:outerShdw>
                </a:effectLst>
                <a:latin typeface="Times New Roman"/>
                <a:cs typeface="Times New Roman"/>
              </a:rPr>
              <a:t> Think</a:t>
            </a:r>
            <a:r>
              <a:rPr lang="en-US" sz="6000" i="1" dirty="0" smtClean="0">
                <a:solidFill>
                  <a:srgbClr val="FFFF00"/>
                </a:solidFill>
                <a:effectLst>
                  <a:outerShdw blurRad="50800" dist="38100" dir="2700000">
                    <a:srgbClr val="000000">
                      <a:alpha val="43000"/>
                    </a:srgbClr>
                  </a:outerShdw>
                </a:effectLst>
                <a:latin typeface="Times New Roman"/>
                <a:cs typeface="Times New Roman"/>
              </a:rPr>
              <a:t>?</a:t>
            </a:r>
            <a:endParaRPr lang="en-US" sz="6000" i="1" dirty="0">
              <a:effectLst>
                <a:outerShdw blurRad="50800" dist="38100" dir="2700000">
                  <a:srgbClr val="000000">
                    <a:alpha val="43000"/>
                  </a:srgbClr>
                </a:outerShdw>
              </a:effectLst>
              <a:latin typeface="Times New Roman"/>
              <a:cs typeface="Times New Roman"/>
            </a:endParaRPr>
          </a:p>
        </p:txBody>
      </p:sp>
      <p:sp>
        <p:nvSpPr>
          <p:cNvPr id="9" name="TextBox 8"/>
          <p:cNvSpPr txBox="1"/>
          <p:nvPr/>
        </p:nvSpPr>
        <p:spPr>
          <a:xfrm>
            <a:off x="7366000" y="642471"/>
            <a:ext cx="184666" cy="369332"/>
          </a:xfrm>
          <a:prstGeom prst="rect">
            <a:avLst/>
          </a:prstGeom>
          <a:noFill/>
          <a:effectLst>
            <a:outerShdw blurRad="50800" dist="38100" dir="2700000">
              <a:srgbClr val="000000">
                <a:alpha val="43000"/>
              </a:srgbClr>
            </a:outerShdw>
          </a:effectLst>
        </p:spPr>
        <p:txBody>
          <a:bodyPr wrap="none" rtlCol="0">
            <a:spAutoFit/>
          </a:bodyPr>
          <a:lstStyle/>
          <a:p>
            <a:endParaRPr lang="en-US" dirty="0"/>
          </a:p>
        </p:txBody>
      </p:sp>
      <p:sp>
        <p:nvSpPr>
          <p:cNvPr id="10" name="Rectangle 5"/>
          <p:cNvSpPr>
            <a:spLocks noChangeArrowheads="1"/>
          </p:cNvSpPr>
          <p:nvPr/>
        </p:nvSpPr>
        <p:spPr bwMode="auto">
          <a:xfrm>
            <a:off x="326325" y="3285765"/>
            <a:ext cx="8610600" cy="2862322"/>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marL="457200" indent="-457200">
              <a:buFont typeface="Arial" pitchFamily="-104" charset="0"/>
              <a:buNone/>
            </a:pPr>
            <a:r>
              <a:rPr lang="en-US" sz="6000" i="1" dirty="0" smtClean="0">
                <a:solidFill>
                  <a:srgbClr val="FFFF00"/>
                </a:solidFill>
                <a:effectLst>
                  <a:outerShdw blurRad="50800" dist="38100" dir="2700000">
                    <a:srgbClr val="000000">
                      <a:alpha val="43000"/>
                    </a:srgbClr>
                  </a:outerShdw>
                </a:effectLst>
                <a:latin typeface="Times New Roman"/>
                <a:cs typeface="Times New Roman"/>
              </a:rPr>
              <a:t>2.What </a:t>
            </a:r>
            <a:r>
              <a:rPr lang="en-US" sz="6000" i="1" dirty="0">
                <a:solidFill>
                  <a:srgbClr val="FFFF00"/>
                </a:solidFill>
                <a:effectLst>
                  <a:outerShdw blurRad="50800" dist="38100" dir="2700000">
                    <a:srgbClr val="000000">
                      <a:alpha val="43000"/>
                    </a:srgbClr>
                  </a:outerShdw>
                </a:effectLst>
                <a:latin typeface="Times New Roman"/>
                <a:cs typeface="Times New Roman"/>
              </a:rPr>
              <a:t>Have </a:t>
            </a:r>
            <a:r>
              <a:rPr lang="en-US" sz="6000" i="1" u="sng" dirty="0">
                <a:effectLst>
                  <a:outerShdw blurRad="50800" dist="38100" dir="2700000">
                    <a:srgbClr val="000000">
                      <a:alpha val="43000"/>
                    </a:srgbClr>
                  </a:outerShdw>
                </a:effectLst>
                <a:latin typeface="Times New Roman"/>
                <a:cs typeface="Times New Roman"/>
              </a:rPr>
              <a:t>You</a:t>
            </a:r>
            <a:r>
              <a:rPr lang="en-US" sz="6000" i="1" dirty="0">
                <a:solidFill>
                  <a:srgbClr val="FFFF00"/>
                </a:solidFill>
                <a:effectLst>
                  <a:outerShdw blurRad="50800" dist="38100" dir="2700000">
                    <a:srgbClr val="000000">
                      <a:alpha val="43000"/>
                    </a:srgbClr>
                  </a:outerShdw>
                </a:effectLst>
                <a:latin typeface="Times New Roman"/>
                <a:cs typeface="Times New Roman"/>
              </a:rPr>
              <a:t> Done to Make an Advocate out of </a:t>
            </a:r>
            <a:r>
              <a:rPr lang="en-US" sz="6000" i="1" u="sng" dirty="0">
                <a:effectLst>
                  <a:outerShdw blurRad="50800" dist="38100" dir="2700000">
                    <a:srgbClr val="000000">
                      <a:alpha val="43000"/>
                    </a:srgbClr>
                  </a:outerShdw>
                </a:effectLst>
                <a:latin typeface="Times New Roman"/>
                <a:cs typeface="Times New Roman"/>
              </a:rPr>
              <a:t>Your</a:t>
            </a:r>
            <a:r>
              <a:rPr lang="en-US" sz="6000" i="1" dirty="0">
                <a:solidFill>
                  <a:srgbClr val="FFFF00"/>
                </a:solidFill>
                <a:effectLst>
                  <a:outerShdw blurRad="50800" dist="38100" dir="2700000">
                    <a:srgbClr val="000000">
                      <a:alpha val="43000"/>
                    </a:srgbClr>
                  </a:outerShdw>
                </a:effectLst>
                <a:latin typeface="Times New Roman"/>
                <a:cs typeface="Times New Roman"/>
              </a:rPr>
              <a:t> Principal?</a:t>
            </a:r>
            <a:endParaRPr lang="en-US" sz="6000" i="1" dirty="0">
              <a:effectLst>
                <a:outerShdw blurRad="50800" dist="38100" dir="2700000">
                  <a:srgbClr val="000000">
                    <a:alpha val="43000"/>
                  </a:srgbClr>
                </a:outerShdw>
              </a:effectLst>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163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2" grpId="0"/>
      <p:bldP spid="10" grpId="0"/>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a:latin typeface="Times New Roman"/>
              <a:cs typeface="Times New Roman"/>
            </a:endParaRPr>
          </a:p>
        </p:txBody>
      </p:sp>
      <p:sp>
        <p:nvSpPr>
          <p:cNvPr id="67589"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7590" name="Rectangle 3"/>
          <p:cNvSpPr>
            <a:spLocks noChangeArrowheads="1"/>
          </p:cNvSpPr>
          <p:nvPr/>
        </p:nvSpPr>
        <p:spPr bwMode="auto">
          <a:xfrm>
            <a:off x="45720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7591" name="Rectangle 4"/>
          <p:cNvSpPr>
            <a:spLocks noChangeArrowheads="1"/>
          </p:cNvSpPr>
          <p:nvPr/>
        </p:nvSpPr>
        <p:spPr bwMode="auto">
          <a:xfrm>
            <a:off x="0" y="-51440"/>
            <a:ext cx="9144000" cy="144655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lgn="ctr">
              <a:spcBef>
                <a:spcPct val="20000"/>
              </a:spcBef>
              <a:buClr>
                <a:srgbClr val="FFCC00"/>
              </a:buClr>
            </a:pPr>
            <a:r>
              <a:rPr lang="en-US" sz="4000" b="1" dirty="0" smtClean="0">
                <a:solidFill>
                  <a:srgbClr val="FFFF00"/>
                </a:solidFill>
                <a:effectLst>
                  <a:outerShdw blurRad="50800" dist="38100" dir="2700000">
                    <a:srgbClr val="000000">
                      <a:alpha val="43000"/>
                    </a:srgbClr>
                  </a:outerShdw>
                </a:effectLst>
                <a:latin typeface="Times New Roman"/>
                <a:cs typeface="Times New Roman"/>
              </a:rPr>
              <a:t>ESSA: So What’s New?</a:t>
            </a:r>
          </a:p>
          <a:p>
            <a:pPr algn="ctr">
              <a:spcBef>
                <a:spcPct val="20000"/>
              </a:spcBef>
              <a:buClr>
                <a:srgbClr val="FFCC00"/>
              </a:buClr>
            </a:pPr>
            <a:r>
              <a:rPr lang="en-US" sz="4000" b="1" dirty="0" smtClean="0">
                <a:solidFill>
                  <a:srgbClr val="FFFF00"/>
                </a:solidFill>
                <a:effectLst>
                  <a:outerShdw blurRad="50800" dist="38100" dir="2700000">
                    <a:srgbClr val="000000">
                      <a:alpha val="43000"/>
                    </a:srgbClr>
                  </a:outerShdw>
                </a:effectLst>
                <a:latin typeface="Times New Roman"/>
                <a:cs typeface="Times New Roman"/>
              </a:rPr>
              <a:t>Another Education Law </a:t>
            </a:r>
            <a:r>
              <a:rPr lang="en-US" sz="4000" b="1" i="1" dirty="0" smtClean="0">
                <a:solidFill>
                  <a:srgbClr val="FFFF00"/>
                </a:solidFill>
                <a:effectLst>
                  <a:outerShdw blurRad="50800" dist="38100" dir="2700000">
                    <a:srgbClr val="000000">
                      <a:alpha val="43000"/>
                    </a:srgbClr>
                  </a:outerShdw>
                </a:effectLst>
                <a:latin typeface="Times New Roman"/>
                <a:cs typeface="Times New Roman"/>
              </a:rPr>
              <a:t>du Jour</a:t>
            </a:r>
            <a:r>
              <a:rPr lang="en-US" sz="4000" b="1" dirty="0" smtClean="0">
                <a:solidFill>
                  <a:srgbClr val="FFFF00"/>
                </a:solidFill>
                <a:effectLst>
                  <a:outerShdw blurRad="50800" dist="38100" dir="2700000">
                    <a:srgbClr val="000000">
                      <a:alpha val="43000"/>
                    </a:srgbClr>
                  </a:outerShdw>
                </a:effectLst>
                <a:latin typeface="Times New Roman"/>
                <a:cs typeface="Times New Roman"/>
              </a:rPr>
              <a:t>?</a:t>
            </a:r>
          </a:p>
        </p:txBody>
      </p:sp>
      <p:sp>
        <p:nvSpPr>
          <p:cNvPr id="67592" name="Rectangle 5"/>
          <p:cNvSpPr>
            <a:spLocks noChangeArrowheads="1"/>
          </p:cNvSpPr>
          <p:nvPr/>
        </p:nvSpPr>
        <p:spPr bwMode="auto">
          <a:xfrm>
            <a:off x="457200" y="1828800"/>
            <a:ext cx="184666" cy="646331"/>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79888" name="Rectangle 16"/>
          <p:cNvSpPr>
            <a:spLocks noChangeArrowheads="1"/>
          </p:cNvSpPr>
          <p:nvPr/>
        </p:nvSpPr>
        <p:spPr bwMode="auto">
          <a:xfrm>
            <a:off x="0" y="1385362"/>
            <a:ext cx="9144000" cy="584776"/>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gn="ctr"/>
            <a:r>
              <a:rPr lang="en-US" sz="3200" dirty="0" smtClean="0">
                <a:latin typeface="Times New Roman"/>
                <a:cs typeface="Times New Roman"/>
              </a:rPr>
              <a:t>Ends Federal Goal of 100% Proficiency by 2014</a:t>
            </a:r>
            <a:endParaRPr lang="en-US" sz="3200" dirty="0">
              <a:latin typeface="Times New Roman"/>
              <a:cs typeface="Times New Roman"/>
            </a:endParaRPr>
          </a:p>
        </p:txBody>
      </p:sp>
      <p:pic>
        <p:nvPicPr>
          <p:cNvPr id="10" name="Picture 9" descr="AYP.png"/>
          <p:cNvPicPr>
            <a:picLocks noChangeAspect="1"/>
          </p:cNvPicPr>
          <p:nvPr/>
        </p:nvPicPr>
        <p:blipFill>
          <a:blip r:embed="rId4"/>
          <a:stretch>
            <a:fillRect/>
          </a:stretch>
        </p:blipFill>
        <p:spPr>
          <a:xfrm>
            <a:off x="235165" y="2142588"/>
            <a:ext cx="3040989" cy="3040989"/>
          </a:xfrm>
          <a:prstGeom prst="rect">
            <a:avLst/>
          </a:prstGeom>
        </p:spPr>
      </p:pic>
      <p:sp>
        <p:nvSpPr>
          <p:cNvPr id="11" name="Rectangle 16"/>
          <p:cNvSpPr>
            <a:spLocks noChangeArrowheads="1"/>
          </p:cNvSpPr>
          <p:nvPr/>
        </p:nvSpPr>
        <p:spPr bwMode="auto">
          <a:xfrm>
            <a:off x="3499586" y="2370802"/>
            <a:ext cx="5358297" cy="2554545"/>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r>
              <a:rPr lang="en-US" sz="3200" dirty="0" smtClean="0">
                <a:latin typeface="Times New Roman"/>
                <a:cs typeface="Times New Roman"/>
              </a:rPr>
              <a:t>It ends the requirement that all schools that don’t meet goals for any subgroup of students are automatically identified as failing.</a:t>
            </a:r>
            <a:endParaRPr lang="en-US" sz="3200" dirty="0">
              <a:latin typeface="Times New Roman"/>
              <a:cs typeface="Times New Roman"/>
            </a:endParaRPr>
          </a:p>
        </p:txBody>
      </p:sp>
      <p:sp>
        <p:nvSpPr>
          <p:cNvPr id="13" name="Rectangle 16"/>
          <p:cNvSpPr>
            <a:spLocks noChangeArrowheads="1"/>
          </p:cNvSpPr>
          <p:nvPr/>
        </p:nvSpPr>
        <p:spPr bwMode="auto">
          <a:xfrm>
            <a:off x="2350281" y="5462114"/>
            <a:ext cx="5358297" cy="707886"/>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r>
              <a:rPr lang="en-US" sz="4000" dirty="0" smtClean="0">
                <a:latin typeface="Times New Roman"/>
                <a:cs typeface="Times New Roman"/>
              </a:rPr>
              <a:t>But wait. . .</a:t>
            </a:r>
            <a:endParaRPr lang="en-US" sz="4000" dirty="0">
              <a:latin typeface="Times New Roman"/>
              <a:cs typeface="Times New Roman"/>
            </a:endParaRPr>
          </a:p>
        </p:txBody>
      </p:sp>
      <p:sp>
        <p:nvSpPr>
          <p:cNvPr id="15" name="Rectangle 16"/>
          <p:cNvSpPr>
            <a:spLocks noChangeArrowheads="1"/>
          </p:cNvSpPr>
          <p:nvPr/>
        </p:nvSpPr>
        <p:spPr bwMode="auto">
          <a:xfrm>
            <a:off x="4966718" y="5473007"/>
            <a:ext cx="3352473" cy="707886"/>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r>
              <a:rPr lang="en-US" sz="4000" dirty="0" smtClean="0">
                <a:solidFill>
                  <a:srgbClr val="FFFF00"/>
                </a:solidFill>
                <a:latin typeface="Times New Roman"/>
                <a:cs typeface="Times New Roman"/>
              </a:rPr>
              <a:t>there’s </a:t>
            </a:r>
            <a:r>
              <a:rPr lang="en-US" sz="4000" b="1" i="1" dirty="0" smtClean="0">
                <a:solidFill>
                  <a:srgbClr val="FFFF00"/>
                </a:solidFill>
                <a:latin typeface="Times New Roman"/>
                <a:cs typeface="Times New Roman"/>
              </a:rPr>
              <a:t>more</a:t>
            </a:r>
            <a:r>
              <a:rPr lang="en-US" sz="4000" dirty="0" smtClean="0">
                <a:solidFill>
                  <a:srgbClr val="FFFF00"/>
                </a:solidFill>
                <a:latin typeface="Times New Roman"/>
                <a:cs typeface="Times New Roman"/>
              </a:rPr>
              <a:t>!</a:t>
            </a:r>
            <a:endParaRPr lang="en-US" sz="4000" dirty="0">
              <a:solidFill>
                <a:srgbClr val="FFFF00"/>
              </a:solidFill>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ppt_w</p:attrName>
                                        </p:attrNameLst>
                                      </p:cBhvr>
                                      <p:tavLst>
                                        <p:tav tm="0" fmla="#ppt_w*sin(2.5*pi*$)">
                                          <p:val>
                                            <p:fltVal val="0"/>
                                          </p:val>
                                        </p:tav>
                                        <p:tav tm="100000">
                                          <p:val>
                                            <p:fltVal val="1"/>
                                          </p:val>
                                        </p:tav>
                                      </p:tavLst>
                                    </p:anim>
                                    <p:anim calcmode="lin" valueType="num">
                                      <p:cBhvr>
                                        <p:cTn id="8" dur="2000" fill="hold"/>
                                        <p:tgtEl>
                                          <p:spTgt spid="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Yahoo"/>
                                        </p:tgtEl>
                                      </p:cMediaNode>
                                    </p:audio>
                                  </p:subTnLst>
                                </p:cTn>
                              </p:par>
                            </p:childTnLst>
                          </p:cTn>
                        </p:par>
                        <p:par>
                          <p:cTn id="9" fill="hold">
                            <p:stCondLst>
                              <p:cond delay="2000"/>
                            </p:stCondLst>
                            <p:childTnLst>
                              <p:par>
                                <p:cTn id="10" presetID="37" presetClass="entr" presetSubtype="0" fill="hold" grpId="0" nodeType="afterEffect">
                                  <p:stCondLst>
                                    <p:cond delay="3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900" decel="100000" fill="hold"/>
                                        <p:tgtEl>
                                          <p:spTgt spid="13"/>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accel="50000" decel="5000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1000" fill="hold"/>
                                        <p:tgtEl>
                                          <p:spTgt spid="15"/>
                                        </p:tgtEl>
                                        <p:attrNameLst>
                                          <p:attrName>ppt_x</p:attrName>
                                        </p:attrNameLst>
                                      </p:cBhvr>
                                      <p:tavLst>
                                        <p:tav tm="0">
                                          <p:val>
                                            <p:strVal val="1+#ppt_w/2"/>
                                          </p:val>
                                        </p:tav>
                                        <p:tav tm="100000">
                                          <p:val>
                                            <p:strVal val="#ppt_x"/>
                                          </p:val>
                                        </p:tav>
                                      </p:tavLst>
                                    </p:anim>
                                    <p:anim calcmode="lin" valueType="num">
                                      <p:cBhvr additive="base">
                                        <p:cTn id="21"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a:latin typeface="Times New Roman"/>
              <a:cs typeface="Times New Roman"/>
            </a:endParaRPr>
          </a:p>
        </p:txBody>
      </p:sp>
      <p:sp>
        <p:nvSpPr>
          <p:cNvPr id="67589"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7590" name="Rectangle 3"/>
          <p:cNvSpPr>
            <a:spLocks noChangeArrowheads="1"/>
          </p:cNvSpPr>
          <p:nvPr/>
        </p:nvSpPr>
        <p:spPr bwMode="auto">
          <a:xfrm>
            <a:off x="45720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7591" name="Rectangle 4"/>
          <p:cNvSpPr>
            <a:spLocks noChangeArrowheads="1"/>
          </p:cNvSpPr>
          <p:nvPr/>
        </p:nvSpPr>
        <p:spPr bwMode="auto">
          <a:xfrm>
            <a:off x="0" y="17590"/>
            <a:ext cx="9144000" cy="144655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lgn="ctr">
              <a:spcBef>
                <a:spcPct val="20000"/>
              </a:spcBef>
              <a:buClr>
                <a:srgbClr val="FFCC00"/>
              </a:buClr>
            </a:pPr>
            <a:r>
              <a:rPr lang="en-US" sz="4000" b="1" dirty="0" smtClean="0">
                <a:solidFill>
                  <a:srgbClr val="FFFF00"/>
                </a:solidFill>
                <a:effectLst>
                  <a:outerShdw blurRad="50800" dist="38100" dir="2700000">
                    <a:srgbClr val="000000">
                      <a:alpha val="43000"/>
                    </a:srgbClr>
                  </a:outerShdw>
                </a:effectLst>
                <a:latin typeface="Times New Roman"/>
                <a:cs typeface="Times New Roman"/>
              </a:rPr>
              <a:t>ESSA</a:t>
            </a:r>
          </a:p>
          <a:p>
            <a:pPr algn="ctr">
              <a:spcBef>
                <a:spcPct val="20000"/>
              </a:spcBef>
              <a:buClr>
                <a:srgbClr val="FFCC00"/>
              </a:buClr>
            </a:pPr>
            <a:r>
              <a:rPr lang="en-US" sz="4000" b="1" dirty="0" smtClean="0">
                <a:solidFill>
                  <a:srgbClr val="FFFF00"/>
                </a:solidFill>
                <a:effectLst>
                  <a:outerShdw blurRad="50800" dist="38100" dir="2700000">
                    <a:srgbClr val="000000">
                      <a:alpha val="43000"/>
                    </a:srgbClr>
                  </a:outerShdw>
                </a:effectLst>
                <a:latin typeface="Times New Roman"/>
                <a:cs typeface="Times New Roman"/>
              </a:rPr>
              <a:t>Why is this important for (</a:t>
            </a:r>
            <a:r>
              <a:rPr lang="en-US" sz="4000" b="1" dirty="0" err="1" smtClean="0">
                <a:solidFill>
                  <a:srgbClr val="FFFF00"/>
                </a:solidFill>
                <a:effectLst>
                  <a:outerShdw blurRad="50800" dist="38100" dir="2700000">
                    <a:srgbClr val="000000">
                      <a:alpha val="43000"/>
                    </a:srgbClr>
                  </a:outerShdw>
                </a:effectLst>
                <a:latin typeface="Times New Roman"/>
                <a:cs typeface="Times New Roman"/>
              </a:rPr>
              <a:t>NAf</a:t>
            </a:r>
            <a:r>
              <a:rPr lang="en-US" sz="4000" b="1" dirty="0" smtClean="0">
                <a:solidFill>
                  <a:srgbClr val="FFFF00"/>
                </a:solidFill>
                <a:effectLst>
                  <a:outerShdw blurRad="50800" dist="38100" dir="2700000">
                    <a:srgbClr val="000000">
                      <a:alpha val="43000"/>
                    </a:srgbClr>
                  </a:outerShdw>
                </a:effectLst>
                <a:latin typeface="Times New Roman"/>
                <a:cs typeface="Times New Roman"/>
              </a:rPr>
              <a:t>) ME?</a:t>
            </a:r>
          </a:p>
        </p:txBody>
      </p:sp>
      <p:sp>
        <p:nvSpPr>
          <p:cNvPr id="67592" name="Rectangle 5"/>
          <p:cNvSpPr>
            <a:spLocks noChangeArrowheads="1"/>
          </p:cNvSpPr>
          <p:nvPr/>
        </p:nvSpPr>
        <p:spPr bwMode="auto">
          <a:xfrm>
            <a:off x="457200" y="1828800"/>
            <a:ext cx="184666" cy="646331"/>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79885" name="Rectangle 13"/>
          <p:cNvSpPr>
            <a:spLocks noChangeArrowheads="1"/>
          </p:cNvSpPr>
          <p:nvPr/>
        </p:nvSpPr>
        <p:spPr bwMode="auto">
          <a:xfrm>
            <a:off x="0" y="1943803"/>
            <a:ext cx="9144000" cy="1569660"/>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marL="971550" lvl="1" indent="-514350">
              <a:buAutoNum type="arabicPeriod"/>
            </a:pPr>
            <a:r>
              <a:rPr lang="en-US" sz="3200" dirty="0" smtClean="0">
                <a:latin typeface="Times New Roman"/>
                <a:cs typeface="Times New Roman"/>
              </a:rPr>
              <a:t>A New and Clear Intent to Support Our Nation’s   </a:t>
            </a:r>
          </a:p>
          <a:p>
            <a:pPr marL="971550" lvl="1" indent="-514350"/>
            <a:r>
              <a:rPr lang="en-US" sz="3200" dirty="0" smtClean="0">
                <a:latin typeface="Times New Roman"/>
                <a:cs typeface="Times New Roman"/>
              </a:rPr>
              <a:t>Schools Through a </a:t>
            </a:r>
            <a:r>
              <a:rPr lang="en-US" sz="3200" dirty="0" smtClean="0">
                <a:solidFill>
                  <a:srgbClr val="FFFF00"/>
                </a:solidFill>
                <a:latin typeface="Times New Roman"/>
                <a:cs typeface="Times New Roman"/>
              </a:rPr>
              <a:t>Well-Rounded </a:t>
            </a:r>
            <a:r>
              <a:rPr lang="en-US" sz="3200" dirty="0" smtClean="0">
                <a:latin typeface="Times New Roman"/>
                <a:cs typeface="Times New Roman"/>
              </a:rPr>
              <a:t>Education </a:t>
            </a:r>
          </a:p>
          <a:p>
            <a:endParaRPr lang="en-US" sz="3200" dirty="0">
              <a:latin typeface="Times New Roman"/>
              <a:cs typeface="Times New Roman"/>
            </a:endParaRPr>
          </a:p>
        </p:txBody>
      </p:sp>
      <p:sp>
        <p:nvSpPr>
          <p:cNvPr id="79886" name="Rectangle 14"/>
          <p:cNvSpPr>
            <a:spLocks noChangeArrowheads="1"/>
          </p:cNvSpPr>
          <p:nvPr/>
        </p:nvSpPr>
        <p:spPr bwMode="auto">
          <a:xfrm>
            <a:off x="0" y="3304010"/>
            <a:ext cx="9144000" cy="1569660"/>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lvl="1"/>
            <a:r>
              <a:rPr lang="en-US" sz="3200" dirty="0" smtClean="0">
                <a:latin typeface="Times New Roman"/>
                <a:cs typeface="Times New Roman"/>
              </a:rPr>
              <a:t>2.  Enumeration of </a:t>
            </a:r>
            <a:r>
              <a:rPr lang="en-US" sz="3200" dirty="0" smtClean="0">
                <a:solidFill>
                  <a:srgbClr val="FFFF00"/>
                </a:solidFill>
                <a:latin typeface="Times New Roman"/>
                <a:cs typeface="Times New Roman"/>
              </a:rPr>
              <a:t>Music </a:t>
            </a:r>
            <a:r>
              <a:rPr lang="en-US" sz="3200" dirty="0" smtClean="0">
                <a:latin typeface="Times New Roman"/>
                <a:cs typeface="Times New Roman"/>
              </a:rPr>
              <a:t>as a </a:t>
            </a:r>
            <a:r>
              <a:rPr lang="en-US" sz="3200" dirty="0" smtClean="0">
                <a:solidFill>
                  <a:srgbClr val="FFFF00"/>
                </a:solidFill>
                <a:latin typeface="Times New Roman"/>
                <a:cs typeface="Times New Roman"/>
              </a:rPr>
              <a:t>Well-Rounded </a:t>
            </a:r>
            <a:r>
              <a:rPr lang="en-US" sz="3200" dirty="0" smtClean="0">
                <a:latin typeface="Times New Roman"/>
                <a:cs typeface="Times New Roman"/>
              </a:rPr>
              <a:t>Subject </a:t>
            </a:r>
          </a:p>
          <a:p>
            <a:endParaRPr lang="en-US" sz="3200" dirty="0">
              <a:latin typeface="Times New Roman"/>
              <a:cs typeface="Times New Roman"/>
            </a:endParaRPr>
          </a:p>
        </p:txBody>
      </p:sp>
      <p:sp>
        <p:nvSpPr>
          <p:cNvPr id="79887" name="Rectangle 15"/>
          <p:cNvSpPr>
            <a:spLocks noChangeArrowheads="1"/>
          </p:cNvSpPr>
          <p:nvPr/>
        </p:nvSpPr>
        <p:spPr bwMode="auto">
          <a:xfrm>
            <a:off x="0" y="4715549"/>
            <a:ext cx="9144000" cy="1077218"/>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lvl="1"/>
            <a:r>
              <a:rPr lang="en-US" sz="3200" dirty="0" smtClean="0">
                <a:latin typeface="Times New Roman"/>
                <a:cs typeface="Times New Roman"/>
              </a:rPr>
              <a:t>3.  Requirements for </a:t>
            </a:r>
            <a:r>
              <a:rPr lang="en-US" sz="3200" dirty="0" smtClean="0">
                <a:solidFill>
                  <a:srgbClr val="FFFF00"/>
                </a:solidFill>
                <a:latin typeface="Times New Roman"/>
                <a:cs typeface="Times New Roman"/>
              </a:rPr>
              <a:t>Well-Rounded </a:t>
            </a:r>
            <a:r>
              <a:rPr lang="en-US" sz="3200" dirty="0" smtClean="0">
                <a:latin typeface="Times New Roman"/>
                <a:cs typeface="Times New Roman"/>
              </a:rPr>
              <a:t>Education </a:t>
            </a:r>
          </a:p>
          <a:p>
            <a:endParaRPr lang="en-US" sz="3200" dirty="0">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9885"/>
                                        </p:tgtEl>
                                        <p:attrNameLst>
                                          <p:attrName>style.visibility</p:attrName>
                                        </p:attrNameLst>
                                      </p:cBhvr>
                                      <p:to>
                                        <p:strVal val="visible"/>
                                      </p:to>
                                    </p:set>
                                    <p:anim calcmode="lin" valueType="num">
                                      <p:cBhvr additive="base">
                                        <p:cTn id="7" dur="1000" fill="hold"/>
                                        <p:tgtEl>
                                          <p:spTgt spid="79885"/>
                                        </p:tgtEl>
                                        <p:attrNameLst>
                                          <p:attrName>ppt_x</p:attrName>
                                        </p:attrNameLst>
                                      </p:cBhvr>
                                      <p:tavLst>
                                        <p:tav tm="0">
                                          <p:val>
                                            <p:strVal val="1+#ppt_w/2"/>
                                          </p:val>
                                        </p:tav>
                                        <p:tav tm="100000">
                                          <p:val>
                                            <p:strVal val="#ppt_x"/>
                                          </p:val>
                                        </p:tav>
                                      </p:tavLst>
                                    </p:anim>
                                    <p:anim calcmode="lin" valueType="num">
                                      <p:cBhvr additive="base">
                                        <p:cTn id="8" dur="1000" fill="hold"/>
                                        <p:tgtEl>
                                          <p:spTgt spid="7988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9886"/>
                                        </p:tgtEl>
                                        <p:attrNameLst>
                                          <p:attrName>style.visibility</p:attrName>
                                        </p:attrNameLst>
                                      </p:cBhvr>
                                      <p:to>
                                        <p:strVal val="visible"/>
                                      </p:to>
                                    </p:set>
                                    <p:anim calcmode="lin" valueType="num">
                                      <p:cBhvr additive="base">
                                        <p:cTn id="13" dur="1000" fill="hold"/>
                                        <p:tgtEl>
                                          <p:spTgt spid="79886"/>
                                        </p:tgtEl>
                                        <p:attrNameLst>
                                          <p:attrName>ppt_x</p:attrName>
                                        </p:attrNameLst>
                                      </p:cBhvr>
                                      <p:tavLst>
                                        <p:tav tm="0">
                                          <p:val>
                                            <p:strVal val="1+#ppt_w/2"/>
                                          </p:val>
                                        </p:tav>
                                        <p:tav tm="100000">
                                          <p:val>
                                            <p:strVal val="#ppt_x"/>
                                          </p:val>
                                        </p:tav>
                                      </p:tavLst>
                                    </p:anim>
                                    <p:anim calcmode="lin" valueType="num">
                                      <p:cBhvr additive="base">
                                        <p:cTn id="14" dur="1000" fill="hold"/>
                                        <p:tgtEl>
                                          <p:spTgt spid="7988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9887"/>
                                        </p:tgtEl>
                                        <p:attrNameLst>
                                          <p:attrName>style.visibility</p:attrName>
                                        </p:attrNameLst>
                                      </p:cBhvr>
                                      <p:to>
                                        <p:strVal val="visible"/>
                                      </p:to>
                                    </p:set>
                                    <p:anim calcmode="lin" valueType="num">
                                      <p:cBhvr additive="base">
                                        <p:cTn id="19" dur="1000" fill="hold"/>
                                        <p:tgtEl>
                                          <p:spTgt spid="79887"/>
                                        </p:tgtEl>
                                        <p:attrNameLst>
                                          <p:attrName>ppt_x</p:attrName>
                                        </p:attrNameLst>
                                      </p:cBhvr>
                                      <p:tavLst>
                                        <p:tav tm="0">
                                          <p:val>
                                            <p:strVal val="1+#ppt_w/2"/>
                                          </p:val>
                                        </p:tav>
                                        <p:tav tm="100000">
                                          <p:val>
                                            <p:strVal val="#ppt_x"/>
                                          </p:val>
                                        </p:tav>
                                      </p:tavLst>
                                    </p:anim>
                                    <p:anim calcmode="lin" valueType="num">
                                      <p:cBhvr additive="base">
                                        <p:cTn id="20" dur="1000" fill="hold"/>
                                        <p:tgtEl>
                                          <p:spTgt spid="798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5" grpId="0"/>
      <p:bldP spid="79886" grpId="0"/>
      <p:bldP spid="79887" grpId="0"/>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a:latin typeface="Times New Roman"/>
              <a:cs typeface="Times New Roman"/>
            </a:endParaRPr>
          </a:p>
        </p:txBody>
      </p:sp>
      <p:sp>
        <p:nvSpPr>
          <p:cNvPr id="67589"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7590" name="Rectangle 3"/>
          <p:cNvSpPr>
            <a:spLocks noChangeArrowheads="1"/>
          </p:cNvSpPr>
          <p:nvPr/>
        </p:nvSpPr>
        <p:spPr bwMode="auto">
          <a:xfrm>
            <a:off x="45720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7591" name="Rectangle 4"/>
          <p:cNvSpPr>
            <a:spLocks noChangeArrowheads="1"/>
          </p:cNvSpPr>
          <p:nvPr/>
        </p:nvSpPr>
        <p:spPr bwMode="auto">
          <a:xfrm>
            <a:off x="0" y="17590"/>
            <a:ext cx="9144000" cy="144655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lgn="ctr">
              <a:spcBef>
                <a:spcPct val="20000"/>
              </a:spcBef>
              <a:buClr>
                <a:srgbClr val="FFCC00"/>
              </a:buClr>
            </a:pPr>
            <a:r>
              <a:rPr lang="en-US" sz="4000" b="1" dirty="0" smtClean="0">
                <a:solidFill>
                  <a:srgbClr val="FFFF00"/>
                </a:solidFill>
                <a:effectLst>
                  <a:outerShdw blurRad="50800" dist="38100" dir="2700000">
                    <a:srgbClr val="000000">
                      <a:alpha val="43000"/>
                    </a:srgbClr>
                  </a:outerShdw>
                </a:effectLst>
                <a:latin typeface="Times New Roman"/>
                <a:cs typeface="Times New Roman"/>
              </a:rPr>
              <a:t>ESSA</a:t>
            </a:r>
          </a:p>
          <a:p>
            <a:pPr algn="ctr">
              <a:spcBef>
                <a:spcPct val="20000"/>
              </a:spcBef>
              <a:buClr>
                <a:srgbClr val="FFCC00"/>
              </a:buClr>
            </a:pPr>
            <a:r>
              <a:rPr lang="en-US" sz="4000" b="1" dirty="0" smtClean="0">
                <a:solidFill>
                  <a:srgbClr val="FFFF00"/>
                </a:solidFill>
                <a:effectLst>
                  <a:outerShdw blurRad="50800" dist="38100" dir="2700000">
                    <a:srgbClr val="000000">
                      <a:alpha val="43000"/>
                    </a:srgbClr>
                  </a:outerShdw>
                </a:effectLst>
                <a:latin typeface="Times New Roman"/>
                <a:cs typeface="Times New Roman"/>
              </a:rPr>
              <a:t>Why is this important for</a:t>
            </a:r>
            <a:r>
              <a:rPr lang="en-US" sz="4000" b="1" dirty="0" smtClean="0">
                <a:solidFill>
                  <a:srgbClr val="FFFF00"/>
                </a:solidFill>
                <a:effectLst>
                  <a:outerShdw blurRad="50800" dist="38100" dir="2700000">
                    <a:srgbClr val="000000">
                      <a:alpha val="43000"/>
                    </a:srgbClr>
                  </a:outerShdw>
                </a:effectLst>
                <a:latin typeface="Times New Roman"/>
                <a:cs typeface="Times New Roman"/>
              </a:rPr>
              <a:t> (</a:t>
            </a:r>
            <a:r>
              <a:rPr lang="en-US" sz="4000" b="1" dirty="0" err="1" smtClean="0">
                <a:solidFill>
                  <a:srgbClr val="FFFF00"/>
                </a:solidFill>
                <a:effectLst>
                  <a:outerShdw blurRad="50800" dist="38100" dir="2700000">
                    <a:srgbClr val="000000">
                      <a:alpha val="43000"/>
                    </a:srgbClr>
                  </a:outerShdw>
                </a:effectLst>
                <a:latin typeface="Times New Roman"/>
                <a:cs typeface="Times New Roman"/>
              </a:rPr>
              <a:t>NAf</a:t>
            </a:r>
            <a:r>
              <a:rPr lang="en-US" sz="4000" b="1" dirty="0" smtClean="0">
                <a:solidFill>
                  <a:srgbClr val="FFFF00"/>
                </a:solidFill>
                <a:effectLst>
                  <a:outerShdw blurRad="50800" dist="38100" dir="2700000">
                    <a:srgbClr val="000000">
                      <a:alpha val="43000"/>
                    </a:srgbClr>
                  </a:outerShdw>
                </a:effectLst>
                <a:latin typeface="Times New Roman"/>
                <a:cs typeface="Times New Roman"/>
              </a:rPr>
              <a:t>) ME?</a:t>
            </a:r>
            <a:endParaRPr lang="en-US" sz="4000" b="1" dirty="0" smtClean="0">
              <a:solidFill>
                <a:srgbClr val="FFFF00"/>
              </a:solidFill>
              <a:effectLst>
                <a:outerShdw blurRad="50800" dist="38100" dir="2700000">
                  <a:srgbClr val="000000">
                    <a:alpha val="43000"/>
                  </a:srgbClr>
                </a:outerShdw>
              </a:effectLst>
              <a:latin typeface="Times New Roman"/>
              <a:cs typeface="Times New Roman"/>
            </a:endParaRPr>
          </a:p>
        </p:txBody>
      </p:sp>
      <p:sp>
        <p:nvSpPr>
          <p:cNvPr id="67592" name="Rectangle 5"/>
          <p:cNvSpPr>
            <a:spLocks noChangeArrowheads="1"/>
          </p:cNvSpPr>
          <p:nvPr/>
        </p:nvSpPr>
        <p:spPr bwMode="auto">
          <a:xfrm>
            <a:off x="457200" y="1828800"/>
            <a:ext cx="184666" cy="646331"/>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79885" name="Rectangle 13"/>
          <p:cNvSpPr>
            <a:spLocks noChangeArrowheads="1"/>
          </p:cNvSpPr>
          <p:nvPr/>
        </p:nvSpPr>
        <p:spPr bwMode="auto">
          <a:xfrm>
            <a:off x="0" y="4466160"/>
            <a:ext cx="9144000" cy="1077218"/>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lvl="1"/>
            <a:r>
              <a:rPr lang="en-US" sz="3200" dirty="0" smtClean="0">
                <a:latin typeface="Times New Roman"/>
                <a:cs typeface="Times New Roman"/>
              </a:rPr>
              <a:t>6.  Flexible Accountability Systems </a:t>
            </a:r>
          </a:p>
          <a:p>
            <a:endParaRPr lang="en-US" sz="3200" dirty="0">
              <a:latin typeface="Times New Roman"/>
              <a:cs typeface="Times New Roman"/>
            </a:endParaRPr>
          </a:p>
        </p:txBody>
      </p:sp>
      <p:sp>
        <p:nvSpPr>
          <p:cNvPr id="79886" name="Rectangle 14"/>
          <p:cNvSpPr>
            <a:spLocks noChangeArrowheads="1"/>
          </p:cNvSpPr>
          <p:nvPr/>
        </p:nvSpPr>
        <p:spPr bwMode="auto">
          <a:xfrm>
            <a:off x="0" y="5385686"/>
            <a:ext cx="9328666" cy="1569660"/>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lvl="1"/>
            <a:r>
              <a:rPr lang="en-US" sz="3200" dirty="0" smtClean="0">
                <a:latin typeface="Times New Roman"/>
                <a:cs typeface="Times New Roman"/>
              </a:rPr>
              <a:t>7.  Protection from “Pull Outs” </a:t>
            </a:r>
          </a:p>
          <a:p>
            <a:endParaRPr lang="en-US" sz="3200" dirty="0" smtClean="0">
              <a:latin typeface="Times New Roman"/>
              <a:cs typeface="Times New Roman"/>
            </a:endParaRPr>
          </a:p>
          <a:p>
            <a:endParaRPr lang="en-US" sz="3200" dirty="0">
              <a:latin typeface="Times New Roman"/>
              <a:cs typeface="Times New Roman"/>
            </a:endParaRPr>
          </a:p>
        </p:txBody>
      </p:sp>
      <p:sp>
        <p:nvSpPr>
          <p:cNvPr id="13" name="Rectangle 15"/>
          <p:cNvSpPr>
            <a:spLocks noChangeArrowheads="1"/>
          </p:cNvSpPr>
          <p:nvPr/>
        </p:nvSpPr>
        <p:spPr bwMode="auto">
          <a:xfrm>
            <a:off x="0" y="3081062"/>
            <a:ext cx="9144000" cy="156966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lvl="1"/>
            <a:r>
              <a:rPr lang="en-US" sz="3200" dirty="0" smtClean="0">
                <a:latin typeface="Times New Roman"/>
                <a:cs typeface="Times New Roman"/>
              </a:rPr>
              <a:t>5.  More Professional Development for </a:t>
            </a:r>
            <a:r>
              <a:rPr lang="en-US" sz="3200" dirty="0" smtClean="0">
                <a:solidFill>
                  <a:srgbClr val="FFFF00"/>
                </a:solidFill>
                <a:latin typeface="Times New Roman"/>
                <a:cs typeface="Times New Roman"/>
              </a:rPr>
              <a:t>Music </a:t>
            </a:r>
            <a:r>
              <a:rPr lang="en-US" sz="3200" dirty="0" smtClean="0">
                <a:latin typeface="Times New Roman"/>
                <a:cs typeface="Times New Roman"/>
              </a:rPr>
              <a:t>Educators through Title I funding</a:t>
            </a:r>
          </a:p>
          <a:p>
            <a:endParaRPr lang="en-US" sz="3200" dirty="0">
              <a:latin typeface="Times New Roman"/>
              <a:cs typeface="Times New Roman"/>
            </a:endParaRPr>
          </a:p>
        </p:txBody>
      </p:sp>
      <p:sp>
        <p:nvSpPr>
          <p:cNvPr id="15" name="Rectangle 15"/>
          <p:cNvSpPr>
            <a:spLocks noChangeArrowheads="1"/>
          </p:cNvSpPr>
          <p:nvPr/>
        </p:nvSpPr>
        <p:spPr bwMode="auto">
          <a:xfrm>
            <a:off x="11298" y="1777962"/>
            <a:ext cx="9144000" cy="1077218"/>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lvl="1"/>
            <a:r>
              <a:rPr lang="en-US" sz="3200" dirty="0" smtClean="0">
                <a:latin typeface="Times New Roman"/>
                <a:cs typeface="Times New Roman"/>
              </a:rPr>
              <a:t>4.  Flexibility of Title I funds to support a </a:t>
            </a:r>
          </a:p>
          <a:p>
            <a:r>
              <a:rPr lang="en-US" sz="3200" dirty="0" smtClean="0">
                <a:solidFill>
                  <a:srgbClr val="FFFF00"/>
                </a:solidFill>
                <a:latin typeface="Times New Roman"/>
                <a:cs typeface="Times New Roman"/>
              </a:rPr>
              <a:t>	well-rounded </a:t>
            </a:r>
            <a:r>
              <a:rPr lang="en-US" sz="3200" dirty="0" smtClean="0">
                <a:latin typeface="Times New Roman"/>
                <a:cs typeface="Times New Roman"/>
              </a:rPr>
              <a:t>education (ergo, </a:t>
            </a:r>
            <a:r>
              <a:rPr lang="en-US" sz="3200" dirty="0" smtClean="0">
                <a:solidFill>
                  <a:srgbClr val="FFFF00"/>
                </a:solidFill>
                <a:latin typeface="Times New Roman"/>
                <a:cs typeface="Times New Roman"/>
              </a:rPr>
              <a:t>Music </a:t>
            </a:r>
            <a:r>
              <a:rPr lang="en-US" sz="3200" dirty="0" smtClean="0">
                <a:latin typeface="Times New Roman"/>
                <a:cs typeface="Times New Roman"/>
              </a:rPr>
              <a:t>Education)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900" decel="100000" fill="hold"/>
                                        <p:tgtEl>
                                          <p:spTgt spid="1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79885"/>
                                        </p:tgtEl>
                                        <p:attrNameLst>
                                          <p:attrName>style.visibility</p:attrName>
                                        </p:attrNameLst>
                                      </p:cBhvr>
                                      <p:to>
                                        <p:strVal val="visible"/>
                                      </p:to>
                                    </p:set>
                                    <p:animEffect transition="in" filter="fade">
                                      <p:cBhvr>
                                        <p:cTn id="23" dur="1000"/>
                                        <p:tgtEl>
                                          <p:spTgt spid="79885"/>
                                        </p:tgtEl>
                                      </p:cBhvr>
                                    </p:animEffect>
                                    <p:anim calcmode="lin" valueType="num">
                                      <p:cBhvr>
                                        <p:cTn id="24" dur="1000" fill="hold"/>
                                        <p:tgtEl>
                                          <p:spTgt spid="79885"/>
                                        </p:tgtEl>
                                        <p:attrNameLst>
                                          <p:attrName>ppt_x</p:attrName>
                                        </p:attrNameLst>
                                      </p:cBhvr>
                                      <p:tavLst>
                                        <p:tav tm="0">
                                          <p:val>
                                            <p:strVal val="#ppt_x"/>
                                          </p:val>
                                        </p:tav>
                                        <p:tav tm="100000">
                                          <p:val>
                                            <p:strVal val="#ppt_x"/>
                                          </p:val>
                                        </p:tav>
                                      </p:tavLst>
                                    </p:anim>
                                    <p:anim calcmode="lin" valueType="num">
                                      <p:cBhvr>
                                        <p:cTn id="25" dur="900" decel="100000" fill="hold"/>
                                        <p:tgtEl>
                                          <p:spTgt spid="79885"/>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9885"/>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79886"/>
                                        </p:tgtEl>
                                        <p:attrNameLst>
                                          <p:attrName>style.visibility</p:attrName>
                                        </p:attrNameLst>
                                      </p:cBhvr>
                                      <p:to>
                                        <p:strVal val="visible"/>
                                      </p:to>
                                    </p:set>
                                    <p:animEffect transition="in" filter="fade">
                                      <p:cBhvr>
                                        <p:cTn id="31" dur="1000"/>
                                        <p:tgtEl>
                                          <p:spTgt spid="79886"/>
                                        </p:tgtEl>
                                      </p:cBhvr>
                                    </p:animEffect>
                                    <p:anim calcmode="lin" valueType="num">
                                      <p:cBhvr>
                                        <p:cTn id="32" dur="1000" fill="hold"/>
                                        <p:tgtEl>
                                          <p:spTgt spid="79886"/>
                                        </p:tgtEl>
                                        <p:attrNameLst>
                                          <p:attrName>ppt_x</p:attrName>
                                        </p:attrNameLst>
                                      </p:cBhvr>
                                      <p:tavLst>
                                        <p:tav tm="0">
                                          <p:val>
                                            <p:strVal val="#ppt_x"/>
                                          </p:val>
                                        </p:tav>
                                        <p:tav tm="100000">
                                          <p:val>
                                            <p:strVal val="#ppt_x"/>
                                          </p:val>
                                        </p:tav>
                                      </p:tavLst>
                                    </p:anim>
                                    <p:anim calcmode="lin" valueType="num">
                                      <p:cBhvr>
                                        <p:cTn id="33" dur="900" decel="100000" fill="hold"/>
                                        <p:tgtEl>
                                          <p:spTgt spid="79886"/>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988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5" grpId="0"/>
      <p:bldP spid="79886" grpId="0"/>
      <p:bldP spid="13" grpId="0"/>
      <p:bldP spid="15" grpId="0"/>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a:latin typeface="Times New Roman"/>
              <a:cs typeface="Times New Roman"/>
            </a:endParaRPr>
          </a:p>
        </p:txBody>
      </p:sp>
      <p:sp>
        <p:nvSpPr>
          <p:cNvPr id="67589"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7590" name="Rectangle 3"/>
          <p:cNvSpPr>
            <a:spLocks noChangeArrowheads="1"/>
          </p:cNvSpPr>
          <p:nvPr/>
        </p:nvSpPr>
        <p:spPr bwMode="auto">
          <a:xfrm>
            <a:off x="45720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7591" name="Rectangle 4"/>
          <p:cNvSpPr>
            <a:spLocks noChangeArrowheads="1"/>
          </p:cNvSpPr>
          <p:nvPr/>
        </p:nvSpPr>
        <p:spPr bwMode="auto">
          <a:xfrm>
            <a:off x="0" y="-51440"/>
            <a:ext cx="9144000" cy="707886"/>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lgn="ctr">
              <a:spcBef>
                <a:spcPct val="20000"/>
              </a:spcBef>
              <a:buClr>
                <a:srgbClr val="FFCC00"/>
              </a:buClr>
            </a:pPr>
            <a:r>
              <a:rPr lang="en-US" sz="4000" b="1" dirty="0" smtClean="0">
                <a:solidFill>
                  <a:srgbClr val="FFFF00"/>
                </a:solidFill>
                <a:effectLst>
                  <a:outerShdw blurRad="50800" dist="38100" dir="2700000">
                    <a:srgbClr val="000000">
                      <a:alpha val="43000"/>
                    </a:srgbClr>
                  </a:outerShdw>
                </a:effectLst>
                <a:latin typeface="Times New Roman"/>
                <a:cs typeface="Times New Roman"/>
              </a:rPr>
              <a:t>ESSA Timeline</a:t>
            </a:r>
          </a:p>
        </p:txBody>
      </p:sp>
      <p:sp>
        <p:nvSpPr>
          <p:cNvPr id="67592" name="Rectangle 5"/>
          <p:cNvSpPr>
            <a:spLocks noChangeArrowheads="1"/>
          </p:cNvSpPr>
          <p:nvPr/>
        </p:nvSpPr>
        <p:spPr bwMode="auto">
          <a:xfrm>
            <a:off x="457200" y="1828800"/>
            <a:ext cx="184666" cy="646331"/>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pic>
        <p:nvPicPr>
          <p:cNvPr id="13" name="Picture 12" descr="Screen Shot 2016-05-19 at 7.39.55 AM.png"/>
          <p:cNvPicPr>
            <a:picLocks noChangeAspect="1"/>
          </p:cNvPicPr>
          <p:nvPr/>
        </p:nvPicPr>
        <p:blipFill>
          <a:blip r:embed="rId3"/>
          <a:stretch>
            <a:fillRect/>
          </a:stretch>
        </p:blipFill>
        <p:spPr>
          <a:xfrm>
            <a:off x="0" y="695649"/>
            <a:ext cx="9144000" cy="1809693"/>
          </a:xfrm>
          <a:prstGeom prst="rect">
            <a:avLst/>
          </a:prstGeom>
        </p:spPr>
      </p:pic>
      <p:pic>
        <p:nvPicPr>
          <p:cNvPr id="14" name="Picture 13" descr="2016-17.png"/>
          <p:cNvPicPr>
            <a:picLocks noChangeAspect="1"/>
          </p:cNvPicPr>
          <p:nvPr/>
        </p:nvPicPr>
        <p:blipFill>
          <a:blip r:embed="rId4"/>
          <a:stretch>
            <a:fillRect/>
          </a:stretch>
        </p:blipFill>
        <p:spPr>
          <a:xfrm>
            <a:off x="0" y="2627607"/>
            <a:ext cx="9144000" cy="2035305"/>
          </a:xfrm>
          <a:prstGeom prst="rect">
            <a:avLst/>
          </a:prstGeom>
        </p:spPr>
      </p:pic>
      <p:pic>
        <p:nvPicPr>
          <p:cNvPr id="15" name="Picture 14" descr="2017-18.png"/>
          <p:cNvPicPr>
            <a:picLocks noChangeAspect="1"/>
          </p:cNvPicPr>
          <p:nvPr/>
        </p:nvPicPr>
        <p:blipFill>
          <a:blip r:embed="rId5"/>
          <a:stretch>
            <a:fillRect/>
          </a:stretch>
        </p:blipFill>
        <p:spPr>
          <a:xfrm>
            <a:off x="0" y="4777064"/>
            <a:ext cx="9144000" cy="1414259"/>
          </a:xfrm>
          <a:prstGeom prst="rect">
            <a:avLst/>
          </a:prstGeom>
        </p:spPr>
      </p:pic>
      <p:sp>
        <p:nvSpPr>
          <p:cNvPr id="16" name="TextBox 15"/>
          <p:cNvSpPr txBox="1"/>
          <p:nvPr/>
        </p:nvSpPr>
        <p:spPr>
          <a:xfrm>
            <a:off x="0" y="6225475"/>
            <a:ext cx="9143999" cy="646331"/>
          </a:xfrm>
          <a:prstGeom prst="rect">
            <a:avLst/>
          </a:prstGeom>
          <a:noFill/>
        </p:spPr>
        <p:txBody>
          <a:bodyPr wrap="square" rtlCol="0">
            <a:spAutoFit/>
          </a:bodyPr>
          <a:lstStyle/>
          <a:p>
            <a:pPr algn="ctr"/>
            <a:r>
              <a:rPr lang="en-US" b="1" dirty="0" smtClean="0">
                <a:effectLst>
                  <a:outerShdw blurRad="50800" dist="38100" dir="2700000">
                    <a:srgbClr val="000000">
                      <a:alpha val="43000"/>
                    </a:srgbClr>
                  </a:outerShdw>
                </a:effectLst>
                <a:latin typeface="Times New Roman"/>
                <a:cs typeface="Times New Roman"/>
              </a:rPr>
              <a:t>Credit: Foundation for Excellence in Education</a:t>
            </a:r>
          </a:p>
          <a:p>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a:latin typeface="Times New Roman"/>
              <a:cs typeface="Times New Roman"/>
            </a:endParaRPr>
          </a:p>
        </p:txBody>
      </p:sp>
      <p:sp>
        <p:nvSpPr>
          <p:cNvPr id="67589"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7590" name="Rectangle 3"/>
          <p:cNvSpPr>
            <a:spLocks noChangeArrowheads="1"/>
          </p:cNvSpPr>
          <p:nvPr/>
        </p:nvSpPr>
        <p:spPr bwMode="auto">
          <a:xfrm>
            <a:off x="45720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7591" name="Rectangle 4"/>
          <p:cNvSpPr>
            <a:spLocks noChangeArrowheads="1"/>
          </p:cNvSpPr>
          <p:nvPr/>
        </p:nvSpPr>
        <p:spPr bwMode="auto">
          <a:xfrm>
            <a:off x="0" y="40189"/>
            <a:ext cx="9144000" cy="707886"/>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lgn="ctr">
              <a:spcBef>
                <a:spcPct val="20000"/>
              </a:spcBef>
              <a:buClr>
                <a:srgbClr val="FFCC00"/>
              </a:buClr>
            </a:pPr>
            <a:r>
              <a:rPr lang="en-US" sz="4000" b="1" dirty="0" smtClean="0">
                <a:solidFill>
                  <a:srgbClr val="FFFF00"/>
                </a:solidFill>
                <a:effectLst>
                  <a:outerShdw blurRad="50800" dist="38100" dir="2700000">
                    <a:srgbClr val="000000">
                      <a:alpha val="43000"/>
                    </a:srgbClr>
                  </a:outerShdw>
                </a:effectLst>
                <a:latin typeface="Times New Roman"/>
                <a:cs typeface="Times New Roman"/>
              </a:rPr>
              <a:t>So What Should I Do? Next Steps</a:t>
            </a:r>
          </a:p>
        </p:txBody>
      </p:sp>
      <p:sp>
        <p:nvSpPr>
          <p:cNvPr id="67592" name="Rectangle 5"/>
          <p:cNvSpPr>
            <a:spLocks noChangeArrowheads="1"/>
          </p:cNvSpPr>
          <p:nvPr/>
        </p:nvSpPr>
        <p:spPr bwMode="auto">
          <a:xfrm>
            <a:off x="457200" y="1828800"/>
            <a:ext cx="184666" cy="646331"/>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79885" name="Rectangle 13"/>
          <p:cNvSpPr>
            <a:spLocks noChangeArrowheads="1"/>
          </p:cNvSpPr>
          <p:nvPr/>
        </p:nvSpPr>
        <p:spPr bwMode="auto">
          <a:xfrm>
            <a:off x="0" y="1145876"/>
            <a:ext cx="9144000" cy="2062103"/>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marL="971550" lvl="1" indent="-514350">
              <a:buAutoNum type="arabicPeriod"/>
            </a:pPr>
            <a:r>
              <a:rPr lang="en-US" sz="3200" dirty="0" smtClean="0">
                <a:latin typeface="Times New Roman"/>
                <a:cs typeface="Times New Roman"/>
              </a:rPr>
              <a:t>Become familiar with ESSA</a:t>
            </a:r>
          </a:p>
          <a:p>
            <a:pPr marL="971550" lvl="1" indent="-514350"/>
            <a:r>
              <a:rPr lang="en-US" sz="3200" dirty="0" smtClean="0">
                <a:latin typeface="Times New Roman"/>
                <a:cs typeface="Times New Roman"/>
              </a:rPr>
              <a:t>	Google </a:t>
            </a:r>
            <a:r>
              <a:rPr lang="en-US" sz="3200" dirty="0" err="1" smtClean="0">
                <a:latin typeface="Times New Roman"/>
                <a:cs typeface="Times New Roman"/>
              </a:rPr>
              <a:t>NAfME</a:t>
            </a:r>
            <a:r>
              <a:rPr lang="en-US" sz="3200" dirty="0" smtClean="0">
                <a:latin typeface="Times New Roman"/>
                <a:cs typeface="Times New Roman"/>
              </a:rPr>
              <a:t> </a:t>
            </a:r>
            <a:r>
              <a:rPr lang="en-US" sz="3200" dirty="0" smtClean="0">
                <a:solidFill>
                  <a:srgbClr val="FFFF00"/>
                </a:solidFill>
                <a:latin typeface="Times New Roman"/>
                <a:cs typeface="Times New Roman"/>
              </a:rPr>
              <a:t>EVERYTHING ESSA</a:t>
            </a:r>
          </a:p>
          <a:p>
            <a:pPr marL="971550" lvl="1" indent="-514350">
              <a:buAutoNum type="arabicPeriod"/>
            </a:pPr>
            <a:endParaRPr lang="en-US" sz="3200" dirty="0" smtClean="0">
              <a:latin typeface="Times New Roman"/>
              <a:cs typeface="Times New Roman"/>
            </a:endParaRPr>
          </a:p>
          <a:p>
            <a:endParaRPr lang="en-US" sz="3200" dirty="0">
              <a:latin typeface="Times New Roman"/>
              <a:cs typeface="Times New Roman"/>
            </a:endParaRPr>
          </a:p>
        </p:txBody>
      </p:sp>
      <p:sp>
        <p:nvSpPr>
          <p:cNvPr id="79886" name="Rectangle 14"/>
          <p:cNvSpPr>
            <a:spLocks noChangeArrowheads="1"/>
          </p:cNvSpPr>
          <p:nvPr/>
        </p:nvSpPr>
        <p:spPr bwMode="auto">
          <a:xfrm>
            <a:off x="0" y="2698610"/>
            <a:ext cx="9144000" cy="1077218"/>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lvl="1"/>
            <a:r>
              <a:rPr lang="en-US" sz="3200" dirty="0" smtClean="0">
                <a:latin typeface="Times New Roman"/>
                <a:cs typeface="Times New Roman"/>
              </a:rPr>
              <a:t>2.  Meet with your Music Department Team</a:t>
            </a:r>
          </a:p>
          <a:p>
            <a:endParaRPr lang="en-US" sz="3200" dirty="0">
              <a:latin typeface="Times New Roman"/>
              <a:cs typeface="Times New Roman"/>
            </a:endParaRPr>
          </a:p>
        </p:txBody>
      </p:sp>
      <p:sp>
        <p:nvSpPr>
          <p:cNvPr id="79887" name="Rectangle 15"/>
          <p:cNvSpPr>
            <a:spLocks noChangeArrowheads="1"/>
          </p:cNvSpPr>
          <p:nvPr/>
        </p:nvSpPr>
        <p:spPr bwMode="auto">
          <a:xfrm>
            <a:off x="0" y="3875447"/>
            <a:ext cx="9144000" cy="1569660"/>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marL="971550" lvl="1" indent="-514350">
              <a:buAutoNum type="arabicPeriod" startAt="3"/>
            </a:pPr>
            <a:r>
              <a:rPr lang="en-US" sz="3200" dirty="0" smtClean="0">
                <a:latin typeface="Times New Roman"/>
                <a:cs typeface="Times New Roman"/>
              </a:rPr>
              <a:t>Schedule a meeting with your Principal</a:t>
            </a:r>
          </a:p>
          <a:p>
            <a:pPr marL="971550" lvl="1" indent="-514350"/>
            <a:endParaRPr lang="en-US" sz="3200" dirty="0" smtClean="0">
              <a:latin typeface="Times New Roman"/>
              <a:cs typeface="Times New Roman"/>
            </a:endParaRPr>
          </a:p>
          <a:p>
            <a:endParaRPr lang="en-US" sz="3200" dirty="0">
              <a:latin typeface="Times New Roman"/>
              <a:cs typeface="Times New Roman"/>
            </a:endParaRPr>
          </a:p>
        </p:txBody>
      </p:sp>
      <p:sp>
        <p:nvSpPr>
          <p:cNvPr id="79888" name="Rectangle 16"/>
          <p:cNvSpPr>
            <a:spLocks noChangeArrowheads="1"/>
          </p:cNvSpPr>
          <p:nvPr/>
        </p:nvSpPr>
        <p:spPr bwMode="auto">
          <a:xfrm>
            <a:off x="0" y="5057534"/>
            <a:ext cx="9144000" cy="1077218"/>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lvl="1"/>
            <a:r>
              <a:rPr lang="en-US" sz="3200" dirty="0" smtClean="0">
                <a:latin typeface="Times New Roman"/>
                <a:cs typeface="Times New Roman"/>
              </a:rPr>
              <a:t>4.  SERVE!</a:t>
            </a:r>
          </a:p>
          <a:p>
            <a:endParaRPr lang="en-US" sz="3200" dirty="0">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9885"/>
                                        </p:tgtEl>
                                        <p:attrNameLst>
                                          <p:attrName>style.visibility</p:attrName>
                                        </p:attrNameLst>
                                      </p:cBhvr>
                                      <p:to>
                                        <p:strVal val="visible"/>
                                      </p:to>
                                    </p:set>
                                    <p:anim calcmode="lin" valueType="num">
                                      <p:cBhvr additive="base">
                                        <p:cTn id="7" dur="500" fill="hold"/>
                                        <p:tgtEl>
                                          <p:spTgt spid="79885"/>
                                        </p:tgtEl>
                                        <p:attrNameLst>
                                          <p:attrName>ppt_x</p:attrName>
                                        </p:attrNameLst>
                                      </p:cBhvr>
                                      <p:tavLst>
                                        <p:tav tm="0">
                                          <p:val>
                                            <p:strVal val="#ppt_x"/>
                                          </p:val>
                                        </p:tav>
                                        <p:tav tm="100000">
                                          <p:val>
                                            <p:strVal val="#ppt_x"/>
                                          </p:val>
                                        </p:tav>
                                      </p:tavLst>
                                    </p:anim>
                                    <p:anim calcmode="lin" valueType="num">
                                      <p:cBhvr additive="base">
                                        <p:cTn id="8" dur="500" fill="hold"/>
                                        <p:tgtEl>
                                          <p:spTgt spid="7988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9886"/>
                                        </p:tgtEl>
                                        <p:attrNameLst>
                                          <p:attrName>style.visibility</p:attrName>
                                        </p:attrNameLst>
                                      </p:cBhvr>
                                      <p:to>
                                        <p:strVal val="visible"/>
                                      </p:to>
                                    </p:set>
                                    <p:anim calcmode="lin" valueType="num">
                                      <p:cBhvr additive="base">
                                        <p:cTn id="13" dur="500" fill="hold"/>
                                        <p:tgtEl>
                                          <p:spTgt spid="79886"/>
                                        </p:tgtEl>
                                        <p:attrNameLst>
                                          <p:attrName>ppt_x</p:attrName>
                                        </p:attrNameLst>
                                      </p:cBhvr>
                                      <p:tavLst>
                                        <p:tav tm="0">
                                          <p:val>
                                            <p:strVal val="#ppt_x"/>
                                          </p:val>
                                        </p:tav>
                                        <p:tav tm="100000">
                                          <p:val>
                                            <p:strVal val="#ppt_x"/>
                                          </p:val>
                                        </p:tav>
                                      </p:tavLst>
                                    </p:anim>
                                    <p:anim calcmode="lin" valueType="num">
                                      <p:cBhvr additive="base">
                                        <p:cTn id="14" dur="500" fill="hold"/>
                                        <p:tgtEl>
                                          <p:spTgt spid="7988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9887"/>
                                        </p:tgtEl>
                                        <p:attrNameLst>
                                          <p:attrName>style.visibility</p:attrName>
                                        </p:attrNameLst>
                                      </p:cBhvr>
                                      <p:to>
                                        <p:strVal val="visible"/>
                                      </p:to>
                                    </p:set>
                                    <p:anim calcmode="lin" valueType="num">
                                      <p:cBhvr additive="base">
                                        <p:cTn id="19" dur="500" fill="hold"/>
                                        <p:tgtEl>
                                          <p:spTgt spid="79887"/>
                                        </p:tgtEl>
                                        <p:attrNameLst>
                                          <p:attrName>ppt_x</p:attrName>
                                        </p:attrNameLst>
                                      </p:cBhvr>
                                      <p:tavLst>
                                        <p:tav tm="0">
                                          <p:val>
                                            <p:strVal val="#ppt_x"/>
                                          </p:val>
                                        </p:tav>
                                        <p:tav tm="100000">
                                          <p:val>
                                            <p:strVal val="#ppt_x"/>
                                          </p:val>
                                        </p:tav>
                                      </p:tavLst>
                                    </p:anim>
                                    <p:anim calcmode="lin" valueType="num">
                                      <p:cBhvr additive="base">
                                        <p:cTn id="20" dur="500" fill="hold"/>
                                        <p:tgtEl>
                                          <p:spTgt spid="7988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9888"/>
                                        </p:tgtEl>
                                        <p:attrNameLst>
                                          <p:attrName>style.visibility</p:attrName>
                                        </p:attrNameLst>
                                      </p:cBhvr>
                                      <p:to>
                                        <p:strVal val="visible"/>
                                      </p:to>
                                    </p:set>
                                    <p:anim calcmode="lin" valueType="num">
                                      <p:cBhvr additive="base">
                                        <p:cTn id="25" dur="500" fill="hold"/>
                                        <p:tgtEl>
                                          <p:spTgt spid="79888"/>
                                        </p:tgtEl>
                                        <p:attrNameLst>
                                          <p:attrName>ppt_x</p:attrName>
                                        </p:attrNameLst>
                                      </p:cBhvr>
                                      <p:tavLst>
                                        <p:tav tm="0">
                                          <p:val>
                                            <p:strVal val="#ppt_x"/>
                                          </p:val>
                                        </p:tav>
                                        <p:tav tm="100000">
                                          <p:val>
                                            <p:strVal val="#ppt_x"/>
                                          </p:val>
                                        </p:tav>
                                      </p:tavLst>
                                    </p:anim>
                                    <p:anim calcmode="lin" valueType="num">
                                      <p:cBhvr additive="base">
                                        <p:cTn id="26" dur="500" fill="hold"/>
                                        <p:tgtEl>
                                          <p:spTgt spid="798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5" grpId="0"/>
      <p:bldP spid="79886" grpId="0"/>
      <p:bldP spid="79887" grpId="0"/>
      <p:bldP spid="79888" grpId="0"/>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4"/>
          <p:cNvSpPr>
            <a:spLocks noGrp="1" noChangeArrowheads="1"/>
          </p:cNvSpPr>
          <p:nvPr>
            <p:ph type="dt" sz="quarter" idx="10"/>
          </p:nvPr>
        </p:nvSpPr>
        <p:spPr/>
        <p:txBody>
          <a:bodyPr/>
          <a:lstStyle/>
          <a:p>
            <a:pPr>
              <a:defRPr/>
            </a:pPr>
            <a:endParaRPr lang="en-US">
              <a:latin typeface="Times New Roman"/>
              <a:cs typeface="Times New Roman"/>
            </a:endParaRPr>
          </a:p>
        </p:txBody>
      </p:sp>
      <p:sp>
        <p:nvSpPr>
          <p:cNvPr id="9" name="Rectangle 6"/>
          <p:cNvSpPr>
            <a:spLocks noGrp="1" noChangeArrowheads="1"/>
          </p:cNvSpPr>
          <p:nvPr>
            <p:ph type="sldNum" sz="quarter" idx="12"/>
          </p:nvPr>
        </p:nvSpPr>
        <p:spPr/>
        <p:txBody>
          <a:bodyPr/>
          <a:lstStyle/>
          <a:p>
            <a:pPr>
              <a:defRPr/>
            </a:pPr>
            <a:endParaRPr lang="en-US" dirty="0">
              <a:latin typeface="Times New Roman"/>
              <a:cs typeface="Times New Roman"/>
            </a:endParaRPr>
          </a:p>
        </p:txBody>
      </p:sp>
      <p:sp>
        <p:nvSpPr>
          <p:cNvPr id="40965"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40966"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40967" name="Rectangle 4"/>
          <p:cNvSpPr>
            <a:spLocks noChangeArrowheads="1"/>
          </p:cNvSpPr>
          <p:nvPr/>
        </p:nvSpPr>
        <p:spPr bwMode="auto">
          <a:xfrm>
            <a:off x="0" y="194352"/>
            <a:ext cx="9144000" cy="1224951"/>
          </a:xfrm>
          <a:prstGeom prst="rect">
            <a:avLst/>
          </a:prstGeom>
          <a:noFill/>
          <a:ln w="9525">
            <a:noFill/>
            <a:miter lim="800000"/>
            <a:headEnd/>
            <a:tailEnd/>
          </a:ln>
        </p:spPr>
        <p:txBody>
          <a:bodyPr>
            <a:prstTxWarp prst="textNoShape">
              <a:avLst/>
            </a:prstTxWarp>
            <a:spAutoFit/>
          </a:bodyPr>
          <a:lstStyle/>
          <a:p>
            <a:pPr algn="ctr" eaLnBrk="1" hangingPunct="1">
              <a:spcBef>
                <a:spcPct val="20000"/>
              </a:spcBef>
              <a:buClr>
                <a:srgbClr val="FFCC00"/>
              </a:buClr>
              <a:buFont typeface="Wingdings" pitchFamily="-104" charset="2"/>
              <a:buNone/>
            </a:pPr>
            <a:r>
              <a:rPr lang="en-US" sz="4000" b="1" dirty="0" smtClean="0">
                <a:solidFill>
                  <a:srgbClr val="FFFF00"/>
                </a:solidFill>
                <a:effectLst>
                  <a:outerShdw blurRad="50800" dist="38100" dir="2700000">
                    <a:srgbClr val="000000">
                      <a:alpha val="43000"/>
                    </a:srgbClr>
                  </a:outerShdw>
                </a:effectLst>
                <a:latin typeface="Times New Roman"/>
                <a:cs typeface="Times New Roman"/>
              </a:rPr>
              <a:t>2. Engage Your Principal </a:t>
            </a:r>
            <a:r>
              <a:rPr lang="en-US" sz="4000" b="1" u="sng" dirty="0" smtClean="0">
                <a:solidFill>
                  <a:srgbClr val="FFFF00"/>
                </a:solidFill>
                <a:effectLst>
                  <a:outerShdw blurRad="50800" dist="38100" dir="2700000">
                    <a:srgbClr val="000000">
                      <a:alpha val="43000"/>
                    </a:srgbClr>
                  </a:outerShdw>
                </a:effectLst>
                <a:latin typeface="Times New Roman"/>
                <a:cs typeface="Times New Roman"/>
              </a:rPr>
              <a:t>Directly</a:t>
            </a:r>
            <a:endParaRPr lang="en-US" sz="4000" i="1" u="sng" dirty="0" smtClean="0">
              <a:effectLst>
                <a:outerShdw blurRad="50800" dist="38100" dir="2700000">
                  <a:srgbClr val="000000">
                    <a:alpha val="43000"/>
                  </a:srgbClr>
                </a:outerShdw>
              </a:effectLst>
              <a:latin typeface="Times New Roman"/>
              <a:cs typeface="Times New Roman"/>
            </a:endParaRPr>
          </a:p>
          <a:p>
            <a:pPr eaLnBrk="1" hangingPunct="1">
              <a:spcBef>
                <a:spcPct val="20000"/>
              </a:spcBef>
              <a:buClr>
                <a:srgbClr val="FFCC00"/>
              </a:buClr>
              <a:buFont typeface="Wingdings" pitchFamily="-104" charset="2"/>
              <a:buNone/>
            </a:pPr>
            <a:endParaRPr lang="en-US" sz="2800" i="1" dirty="0">
              <a:solidFill>
                <a:srgbClr val="FFFF00"/>
              </a:solidFill>
              <a:latin typeface="Times New Roman"/>
              <a:cs typeface="Times New Roman"/>
            </a:endParaRPr>
          </a:p>
        </p:txBody>
      </p:sp>
      <p:sp>
        <p:nvSpPr>
          <p:cNvPr id="40968"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11" name="Rectangle 10"/>
          <p:cNvSpPr>
            <a:spLocks noChangeArrowheads="1"/>
          </p:cNvSpPr>
          <p:nvPr/>
        </p:nvSpPr>
        <p:spPr bwMode="auto">
          <a:xfrm>
            <a:off x="204847" y="1591306"/>
            <a:ext cx="8229600" cy="2246769"/>
          </a:xfrm>
          <a:prstGeom prst="rect">
            <a:avLst/>
          </a:prstGeom>
          <a:noFill/>
          <a:ln w="9525">
            <a:noFill/>
            <a:miter lim="800000"/>
            <a:headEnd/>
            <a:tailEnd/>
          </a:ln>
        </p:spPr>
        <p:txBody>
          <a:bodyPr>
            <a:prstTxWarp prst="textNoShape">
              <a:avLst/>
            </a:prstTxWarp>
            <a:spAutoFit/>
          </a:bodyPr>
          <a:lstStyle/>
          <a:p>
            <a:pPr marL="457200" indent="-457200"/>
            <a:r>
              <a:rPr lang="en-US" sz="3600" dirty="0" smtClean="0">
                <a:effectLst>
                  <a:outerShdw blurRad="50800" dist="38100" dir="2700000">
                    <a:srgbClr val="000000">
                      <a:alpha val="43000"/>
                    </a:srgbClr>
                  </a:outerShdw>
                </a:effectLst>
                <a:latin typeface="Times New Roman"/>
                <a:cs typeface="Times New Roman"/>
              </a:rPr>
              <a:t>Come on down. . .</a:t>
            </a:r>
          </a:p>
          <a:p>
            <a:pPr marL="457200" indent="-457200"/>
            <a:endParaRPr lang="en-US" sz="3200" dirty="0" smtClean="0">
              <a:effectLst>
                <a:outerShdw blurRad="50800" dist="38100" dir="2700000">
                  <a:srgbClr val="000000">
                    <a:alpha val="43000"/>
                  </a:srgbClr>
                </a:outerShdw>
              </a:effectLst>
              <a:latin typeface="Times New Roman"/>
              <a:cs typeface="Times New Roman"/>
            </a:endParaRPr>
          </a:p>
          <a:p>
            <a:pPr marL="457200" indent="-457200"/>
            <a:r>
              <a:rPr lang="en-US" sz="3600" dirty="0" smtClean="0">
                <a:effectLst>
                  <a:outerShdw blurRad="50800" dist="38100" dir="2700000">
                    <a:srgbClr val="000000">
                      <a:alpha val="43000"/>
                    </a:srgbClr>
                  </a:outerShdw>
                </a:effectLst>
                <a:latin typeface="Times New Roman"/>
                <a:cs typeface="Times New Roman"/>
              </a:rPr>
              <a:t>“Help me give out </a:t>
            </a:r>
          </a:p>
          <a:p>
            <a:pPr marL="457200" indent="-457200"/>
            <a:r>
              <a:rPr lang="en-US" sz="3600" dirty="0" smtClean="0">
                <a:effectLst>
                  <a:outerShdw blurRad="50800" dist="38100" dir="2700000">
                    <a:srgbClr val="000000">
                      <a:alpha val="43000"/>
                    </a:srgbClr>
                  </a:outerShdw>
                </a:effectLst>
                <a:latin typeface="Times New Roman"/>
                <a:cs typeface="Times New Roman"/>
              </a:rPr>
              <a:t>instruments to the kids!”</a:t>
            </a:r>
            <a:endParaRPr lang="en-US" sz="3600" dirty="0">
              <a:effectLst>
                <a:outerShdw blurRad="50800" dist="38100" dir="2700000">
                  <a:srgbClr val="000000">
                    <a:alpha val="43000"/>
                  </a:srgbClr>
                </a:outerShdw>
              </a:effectLst>
              <a:latin typeface="Times New Roman"/>
              <a:cs typeface="Times New Roman"/>
            </a:endParaRPr>
          </a:p>
        </p:txBody>
      </p:sp>
      <p:pic>
        <p:nvPicPr>
          <p:cNvPr id="12" name="Picture 11" descr="Cute Little Girl copy.JPG"/>
          <p:cNvPicPr>
            <a:picLocks noChangeAspect="1"/>
          </p:cNvPicPr>
          <p:nvPr/>
        </p:nvPicPr>
        <p:blipFill>
          <a:blip r:embed="rId3"/>
          <a:stretch>
            <a:fillRect/>
          </a:stretch>
        </p:blipFill>
        <p:spPr>
          <a:xfrm flipH="1">
            <a:off x="4997362" y="1502052"/>
            <a:ext cx="3618655" cy="459787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4"/>
          <p:cNvSpPr>
            <a:spLocks noGrp="1" noChangeArrowheads="1"/>
          </p:cNvSpPr>
          <p:nvPr>
            <p:ph type="dt" sz="quarter" idx="10"/>
          </p:nvPr>
        </p:nvSpPr>
        <p:spPr/>
        <p:txBody>
          <a:bodyPr/>
          <a:lstStyle/>
          <a:p>
            <a:pPr>
              <a:defRPr/>
            </a:pPr>
            <a:endParaRPr lang="en-US">
              <a:latin typeface="Times New Roman"/>
              <a:cs typeface="Times New Roman"/>
            </a:endParaRPr>
          </a:p>
        </p:txBody>
      </p:sp>
      <p:sp>
        <p:nvSpPr>
          <p:cNvPr id="9" name="Rectangle 6"/>
          <p:cNvSpPr>
            <a:spLocks noGrp="1" noChangeArrowheads="1"/>
          </p:cNvSpPr>
          <p:nvPr>
            <p:ph type="sldNum" sz="quarter" idx="12"/>
          </p:nvPr>
        </p:nvSpPr>
        <p:spPr/>
        <p:txBody>
          <a:bodyPr/>
          <a:lstStyle/>
          <a:p>
            <a:pPr>
              <a:defRPr/>
            </a:pPr>
            <a:endParaRPr lang="en-US" dirty="0">
              <a:latin typeface="Times New Roman"/>
              <a:cs typeface="Times New Roman"/>
            </a:endParaRPr>
          </a:p>
        </p:txBody>
      </p:sp>
      <p:sp>
        <p:nvSpPr>
          <p:cNvPr id="40966"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40967" name="Rectangle 4"/>
          <p:cNvSpPr>
            <a:spLocks noChangeArrowheads="1"/>
          </p:cNvSpPr>
          <p:nvPr/>
        </p:nvSpPr>
        <p:spPr bwMode="auto">
          <a:xfrm>
            <a:off x="0" y="194352"/>
            <a:ext cx="9144000" cy="1224951"/>
          </a:xfrm>
          <a:prstGeom prst="rect">
            <a:avLst/>
          </a:prstGeom>
          <a:noFill/>
          <a:ln w="9525">
            <a:noFill/>
            <a:miter lim="800000"/>
            <a:headEnd/>
            <a:tailEnd/>
          </a:ln>
        </p:spPr>
        <p:txBody>
          <a:bodyPr>
            <a:prstTxWarp prst="textNoShape">
              <a:avLst/>
            </a:prstTxWarp>
            <a:spAutoFit/>
          </a:bodyPr>
          <a:lstStyle/>
          <a:p>
            <a:pPr algn="ctr" eaLnBrk="1" hangingPunct="1">
              <a:spcBef>
                <a:spcPct val="20000"/>
              </a:spcBef>
              <a:buClr>
                <a:srgbClr val="FFCC00"/>
              </a:buClr>
              <a:buFont typeface="Wingdings" pitchFamily="-104" charset="2"/>
              <a:buNone/>
            </a:pPr>
            <a:r>
              <a:rPr lang="en-US" sz="4000" b="1" dirty="0" smtClean="0">
                <a:solidFill>
                  <a:srgbClr val="FFFF00"/>
                </a:solidFill>
                <a:effectLst>
                  <a:outerShdw blurRad="50800" dist="38100" dir="2700000">
                    <a:srgbClr val="000000">
                      <a:alpha val="43000"/>
                    </a:srgbClr>
                  </a:outerShdw>
                </a:effectLst>
                <a:latin typeface="Times New Roman"/>
                <a:cs typeface="Times New Roman"/>
              </a:rPr>
              <a:t>2. Engage Your Principal </a:t>
            </a:r>
            <a:r>
              <a:rPr lang="en-US" sz="4000" b="1" u="sng" dirty="0" smtClean="0">
                <a:solidFill>
                  <a:srgbClr val="FFFF00"/>
                </a:solidFill>
                <a:effectLst>
                  <a:outerShdw blurRad="50800" dist="38100" dir="2700000">
                    <a:srgbClr val="000000">
                      <a:alpha val="43000"/>
                    </a:srgbClr>
                  </a:outerShdw>
                </a:effectLst>
                <a:latin typeface="Times New Roman"/>
                <a:cs typeface="Times New Roman"/>
              </a:rPr>
              <a:t>Directly</a:t>
            </a:r>
            <a:endParaRPr lang="en-US" sz="4000" i="1" u="sng" dirty="0" smtClean="0">
              <a:effectLst>
                <a:outerShdw blurRad="50800" dist="38100" dir="2700000">
                  <a:srgbClr val="000000">
                    <a:alpha val="43000"/>
                  </a:srgbClr>
                </a:outerShdw>
              </a:effectLst>
              <a:latin typeface="Times New Roman"/>
              <a:cs typeface="Times New Roman"/>
            </a:endParaRPr>
          </a:p>
          <a:p>
            <a:pPr eaLnBrk="1" hangingPunct="1">
              <a:spcBef>
                <a:spcPct val="20000"/>
              </a:spcBef>
              <a:buClr>
                <a:srgbClr val="FFCC00"/>
              </a:buClr>
              <a:buFont typeface="Wingdings" pitchFamily="-104" charset="2"/>
              <a:buNone/>
            </a:pPr>
            <a:endParaRPr lang="en-US" sz="2800" i="1" dirty="0">
              <a:solidFill>
                <a:srgbClr val="FFFF00"/>
              </a:solidFill>
              <a:latin typeface="Times New Roman"/>
              <a:cs typeface="Times New Roman"/>
            </a:endParaRPr>
          </a:p>
        </p:txBody>
      </p:sp>
      <p:sp>
        <p:nvSpPr>
          <p:cNvPr id="40968"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11" name="Rectangle 10"/>
          <p:cNvSpPr>
            <a:spLocks noChangeArrowheads="1"/>
          </p:cNvSpPr>
          <p:nvPr/>
        </p:nvSpPr>
        <p:spPr bwMode="auto">
          <a:xfrm>
            <a:off x="68296" y="922211"/>
            <a:ext cx="9517802" cy="1969770"/>
          </a:xfrm>
          <a:prstGeom prst="rect">
            <a:avLst/>
          </a:prstGeom>
          <a:noFill/>
          <a:ln w="9525">
            <a:noFill/>
            <a:miter lim="800000"/>
            <a:headEnd/>
            <a:tailEnd/>
          </a:ln>
        </p:spPr>
        <p:txBody>
          <a:bodyPr wrap="square">
            <a:prstTxWarp prst="textNoShape">
              <a:avLst/>
            </a:prstTxWarp>
            <a:spAutoFit/>
          </a:bodyPr>
          <a:lstStyle/>
          <a:p>
            <a:pPr marL="457200" indent="-457200"/>
            <a:r>
              <a:rPr lang="en-US" sz="3600" dirty="0" smtClean="0">
                <a:effectLst>
                  <a:outerShdw blurRad="50800" dist="38100" dir="2700000">
                    <a:srgbClr val="000000">
                      <a:alpha val="43000"/>
                    </a:srgbClr>
                  </a:outerShdw>
                </a:effectLst>
                <a:latin typeface="Times New Roman"/>
                <a:cs typeface="Times New Roman"/>
              </a:rPr>
              <a:t>Come on down. . .</a:t>
            </a:r>
          </a:p>
          <a:p>
            <a:pPr marL="457200" indent="-457200"/>
            <a:endParaRPr lang="en-US" sz="1400" dirty="0" smtClean="0">
              <a:effectLst>
                <a:outerShdw blurRad="50800" dist="38100" dir="2700000">
                  <a:srgbClr val="000000">
                    <a:alpha val="43000"/>
                  </a:srgbClr>
                </a:outerShdw>
              </a:effectLst>
              <a:latin typeface="Times New Roman"/>
              <a:cs typeface="Times New Roman"/>
            </a:endParaRPr>
          </a:p>
          <a:p>
            <a:pPr marL="457200" indent="-457200"/>
            <a:r>
              <a:rPr lang="en-US" sz="3600" dirty="0" smtClean="0">
                <a:effectLst>
                  <a:outerShdw blurRad="50800" dist="38100" dir="2700000">
                    <a:srgbClr val="000000">
                      <a:alpha val="43000"/>
                    </a:srgbClr>
                  </a:outerShdw>
                </a:effectLst>
                <a:latin typeface="Times New Roman"/>
                <a:cs typeface="Times New Roman"/>
              </a:rPr>
              <a:t>“I need an audience to help the students prepare for…”</a:t>
            </a:r>
            <a:endParaRPr lang="en-US" sz="3600" dirty="0">
              <a:effectLst>
                <a:outerShdw blurRad="50800" dist="38100" dir="2700000">
                  <a:srgbClr val="000000">
                    <a:alpha val="43000"/>
                  </a:srgbClr>
                </a:outerShdw>
              </a:effectLst>
              <a:latin typeface="Times New Roman"/>
              <a:cs typeface="Times New Roman"/>
            </a:endParaRPr>
          </a:p>
        </p:txBody>
      </p:sp>
      <p:pic>
        <p:nvPicPr>
          <p:cNvPr id="13" name="Picture 12"/>
          <p:cNvPicPr>
            <a:picLocks noChangeAspect="1"/>
          </p:cNvPicPr>
          <p:nvPr/>
        </p:nvPicPr>
        <p:blipFill>
          <a:blip r:embed="rId3"/>
          <a:stretch>
            <a:fillRect/>
          </a:stretch>
        </p:blipFill>
        <p:spPr>
          <a:xfrm>
            <a:off x="2133642" y="2459389"/>
            <a:ext cx="6135953" cy="397303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a:latin typeface="Times New Roman"/>
              <a:cs typeface="Times New Roman"/>
            </a:endParaRPr>
          </a:p>
        </p:txBody>
      </p:sp>
      <p:sp>
        <p:nvSpPr>
          <p:cNvPr id="9" name="Rectangle 6"/>
          <p:cNvSpPr>
            <a:spLocks noGrp="1" noChangeArrowheads="1"/>
          </p:cNvSpPr>
          <p:nvPr>
            <p:ph type="sldNum" sz="quarter" idx="12"/>
          </p:nvPr>
        </p:nvSpPr>
        <p:spPr>
          <a:effectLst>
            <a:outerShdw blurRad="50800" dist="38100" dir="2700000" algn="ctr" rotWithShape="0">
              <a:srgbClr val="000000">
                <a:alpha val="43000"/>
              </a:srgbClr>
            </a:outerShdw>
          </a:effectLst>
        </p:spPr>
        <p:txBody>
          <a:bodyPr/>
          <a:lstStyle/>
          <a:p>
            <a:pPr>
              <a:defRPr/>
            </a:pPr>
            <a:endParaRPr lang="en-US" dirty="0">
              <a:latin typeface="Times New Roman"/>
              <a:cs typeface="Times New Roman"/>
            </a:endParaRPr>
          </a:p>
        </p:txBody>
      </p:sp>
      <p:sp>
        <p:nvSpPr>
          <p:cNvPr id="40966" name="Rectangle 3"/>
          <p:cNvSpPr>
            <a:spLocks noChangeArrowheads="1"/>
          </p:cNvSpPr>
          <p:nvPr/>
        </p:nvSpPr>
        <p:spPr bwMode="auto">
          <a:xfrm>
            <a:off x="45720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40967" name="Rectangle 4"/>
          <p:cNvSpPr>
            <a:spLocks noChangeArrowheads="1"/>
          </p:cNvSpPr>
          <p:nvPr/>
        </p:nvSpPr>
        <p:spPr bwMode="auto">
          <a:xfrm>
            <a:off x="0" y="194352"/>
            <a:ext cx="9144000" cy="1224951"/>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lgn="ctr" eaLnBrk="1" hangingPunct="1">
              <a:spcBef>
                <a:spcPct val="20000"/>
              </a:spcBef>
              <a:buClr>
                <a:srgbClr val="FFCC00"/>
              </a:buClr>
              <a:buFont typeface="Wingdings" pitchFamily="-104" charset="2"/>
              <a:buNone/>
            </a:pPr>
            <a:r>
              <a:rPr lang="en-US" sz="4000" b="1" dirty="0" smtClean="0">
                <a:solidFill>
                  <a:srgbClr val="FFFF00"/>
                </a:solidFill>
                <a:effectLst>
                  <a:outerShdw blurRad="50800" dist="38100" dir="2700000">
                    <a:srgbClr val="000000">
                      <a:alpha val="43000"/>
                    </a:srgbClr>
                  </a:outerShdw>
                </a:effectLst>
                <a:latin typeface="Times New Roman"/>
                <a:cs typeface="Times New Roman"/>
              </a:rPr>
              <a:t>2. Engage Your Principal </a:t>
            </a:r>
            <a:r>
              <a:rPr lang="en-US" sz="4000" b="1" u="sng" dirty="0" smtClean="0">
                <a:solidFill>
                  <a:srgbClr val="FFFF00"/>
                </a:solidFill>
                <a:effectLst>
                  <a:outerShdw blurRad="50800" dist="38100" dir="2700000">
                    <a:srgbClr val="000000">
                      <a:alpha val="43000"/>
                    </a:srgbClr>
                  </a:outerShdw>
                </a:effectLst>
                <a:latin typeface="Times New Roman"/>
                <a:cs typeface="Times New Roman"/>
              </a:rPr>
              <a:t>Directly</a:t>
            </a:r>
            <a:endParaRPr lang="en-US" sz="4000" i="1" u="sng" dirty="0" smtClean="0">
              <a:effectLst>
                <a:outerShdw blurRad="50800" dist="38100" dir="2700000">
                  <a:srgbClr val="000000">
                    <a:alpha val="43000"/>
                  </a:srgbClr>
                </a:outerShdw>
              </a:effectLst>
              <a:latin typeface="Times New Roman"/>
              <a:cs typeface="Times New Roman"/>
            </a:endParaRPr>
          </a:p>
          <a:p>
            <a:pPr eaLnBrk="1" hangingPunct="1">
              <a:spcBef>
                <a:spcPct val="20000"/>
              </a:spcBef>
              <a:buClr>
                <a:srgbClr val="FFCC00"/>
              </a:buClr>
              <a:buFont typeface="Wingdings" pitchFamily="-104" charset="2"/>
              <a:buNone/>
            </a:pPr>
            <a:endParaRPr lang="en-US" sz="2800" i="1" dirty="0">
              <a:solidFill>
                <a:srgbClr val="FFFF00"/>
              </a:solidFill>
              <a:latin typeface="Times New Roman"/>
              <a:cs typeface="Times New Roman"/>
            </a:endParaRPr>
          </a:p>
        </p:txBody>
      </p:sp>
      <p:sp>
        <p:nvSpPr>
          <p:cNvPr id="40968" name="Rectangle 5"/>
          <p:cNvSpPr>
            <a:spLocks noChangeArrowheads="1"/>
          </p:cNvSpPr>
          <p:nvPr/>
        </p:nvSpPr>
        <p:spPr bwMode="auto">
          <a:xfrm>
            <a:off x="457200" y="1828800"/>
            <a:ext cx="184666" cy="646331"/>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11" name="Rectangle 10"/>
          <p:cNvSpPr>
            <a:spLocks noChangeArrowheads="1"/>
          </p:cNvSpPr>
          <p:nvPr/>
        </p:nvSpPr>
        <p:spPr bwMode="auto">
          <a:xfrm>
            <a:off x="-81909" y="922211"/>
            <a:ext cx="9517802" cy="1938992"/>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marL="457200" indent="-457200"/>
            <a:r>
              <a:rPr lang="en-US" sz="3200" dirty="0" smtClean="0">
                <a:latin typeface="Times New Roman"/>
                <a:cs typeface="Times New Roman"/>
              </a:rPr>
              <a:t>      </a:t>
            </a:r>
            <a:r>
              <a:rPr lang="en-US" sz="3600" dirty="0" smtClean="0">
                <a:latin typeface="Times New Roman"/>
                <a:cs typeface="Times New Roman"/>
              </a:rPr>
              <a:t>Come on down. . .</a:t>
            </a:r>
          </a:p>
          <a:p>
            <a:pPr marL="457200" indent="-457200"/>
            <a:endParaRPr lang="en-US" sz="1200" dirty="0" smtClean="0">
              <a:latin typeface="Times New Roman"/>
              <a:cs typeface="Times New Roman"/>
            </a:endParaRPr>
          </a:p>
          <a:p>
            <a:pPr marL="457200" indent="-457200"/>
            <a:r>
              <a:rPr lang="en-US" sz="3600" dirty="0" smtClean="0">
                <a:latin typeface="Times New Roman"/>
                <a:cs typeface="Times New Roman"/>
              </a:rPr>
              <a:t>“Could you give a presentation to the Booster Parents?”</a:t>
            </a:r>
            <a:endParaRPr lang="en-US" sz="3600" dirty="0">
              <a:latin typeface="Times New Roman"/>
              <a:cs typeface="Times New Roman"/>
            </a:endParaRPr>
          </a:p>
        </p:txBody>
      </p:sp>
      <p:pic>
        <p:nvPicPr>
          <p:cNvPr id="12" name="Picture 11"/>
          <p:cNvPicPr>
            <a:picLocks noChangeAspect="1"/>
          </p:cNvPicPr>
          <p:nvPr/>
        </p:nvPicPr>
        <p:blipFill>
          <a:blip r:embed="rId3"/>
          <a:stretch>
            <a:fillRect/>
          </a:stretch>
        </p:blipFill>
        <p:spPr>
          <a:xfrm flipH="1">
            <a:off x="2784069" y="2709337"/>
            <a:ext cx="5567877" cy="353680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4"/>
          <p:cNvSpPr>
            <a:spLocks noGrp="1" noChangeArrowheads="1"/>
          </p:cNvSpPr>
          <p:nvPr>
            <p:ph type="dt" sz="quarter" idx="10"/>
          </p:nvPr>
        </p:nvSpPr>
        <p:spPr/>
        <p:txBody>
          <a:bodyPr/>
          <a:lstStyle/>
          <a:p>
            <a:pPr>
              <a:defRPr/>
            </a:pPr>
            <a:endParaRPr lang="en-US">
              <a:latin typeface="Times New Roman"/>
              <a:cs typeface="Times New Roman"/>
            </a:endParaRPr>
          </a:p>
        </p:txBody>
      </p:sp>
      <p:sp>
        <p:nvSpPr>
          <p:cNvPr id="9" name="Rectangle 6"/>
          <p:cNvSpPr>
            <a:spLocks noGrp="1" noChangeArrowheads="1"/>
          </p:cNvSpPr>
          <p:nvPr>
            <p:ph type="sldNum" sz="quarter" idx="12"/>
          </p:nvPr>
        </p:nvSpPr>
        <p:spPr/>
        <p:txBody>
          <a:bodyPr/>
          <a:lstStyle/>
          <a:p>
            <a:pPr>
              <a:defRPr/>
            </a:pPr>
            <a:endParaRPr lang="en-US" dirty="0">
              <a:latin typeface="Times New Roman"/>
              <a:cs typeface="Times New Roman"/>
            </a:endParaRPr>
          </a:p>
        </p:txBody>
      </p:sp>
      <p:sp>
        <p:nvSpPr>
          <p:cNvPr id="40966"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40967" name="Rectangle 4"/>
          <p:cNvSpPr>
            <a:spLocks noChangeArrowheads="1"/>
          </p:cNvSpPr>
          <p:nvPr/>
        </p:nvSpPr>
        <p:spPr bwMode="auto">
          <a:xfrm>
            <a:off x="0" y="194352"/>
            <a:ext cx="9144000" cy="1224951"/>
          </a:xfrm>
          <a:prstGeom prst="rect">
            <a:avLst/>
          </a:prstGeom>
          <a:noFill/>
          <a:ln w="9525">
            <a:noFill/>
            <a:miter lim="800000"/>
            <a:headEnd/>
            <a:tailEnd/>
          </a:ln>
        </p:spPr>
        <p:txBody>
          <a:bodyPr>
            <a:prstTxWarp prst="textNoShape">
              <a:avLst/>
            </a:prstTxWarp>
            <a:spAutoFit/>
          </a:bodyPr>
          <a:lstStyle/>
          <a:p>
            <a:pPr algn="ctr" eaLnBrk="1" hangingPunct="1">
              <a:spcBef>
                <a:spcPct val="20000"/>
              </a:spcBef>
              <a:buClr>
                <a:srgbClr val="FFCC00"/>
              </a:buClr>
              <a:buFont typeface="Wingdings" pitchFamily="-104" charset="2"/>
              <a:buNone/>
            </a:pPr>
            <a:r>
              <a:rPr lang="en-US" sz="4000" b="1" dirty="0" smtClean="0">
                <a:solidFill>
                  <a:srgbClr val="FFFF00"/>
                </a:solidFill>
                <a:effectLst>
                  <a:outerShdw blurRad="50800" dist="38100" dir="2700000">
                    <a:srgbClr val="000000">
                      <a:alpha val="43000"/>
                    </a:srgbClr>
                  </a:outerShdw>
                </a:effectLst>
                <a:latin typeface="Times New Roman"/>
                <a:cs typeface="Times New Roman"/>
              </a:rPr>
              <a:t>2. Engage Your Principal </a:t>
            </a:r>
            <a:r>
              <a:rPr lang="en-US" sz="4000" b="1" u="sng" dirty="0" smtClean="0">
                <a:solidFill>
                  <a:srgbClr val="FFFF00"/>
                </a:solidFill>
                <a:effectLst>
                  <a:outerShdw blurRad="50800" dist="38100" dir="2700000">
                    <a:srgbClr val="000000">
                      <a:alpha val="43000"/>
                    </a:srgbClr>
                  </a:outerShdw>
                </a:effectLst>
                <a:latin typeface="Times New Roman"/>
                <a:cs typeface="Times New Roman"/>
              </a:rPr>
              <a:t>Directly</a:t>
            </a:r>
            <a:endParaRPr lang="en-US" sz="4000" i="1" u="sng" dirty="0" smtClean="0">
              <a:effectLst>
                <a:outerShdw blurRad="50800" dist="38100" dir="2700000">
                  <a:srgbClr val="000000">
                    <a:alpha val="43000"/>
                  </a:srgbClr>
                </a:outerShdw>
              </a:effectLst>
              <a:latin typeface="Times New Roman"/>
              <a:cs typeface="Times New Roman"/>
            </a:endParaRPr>
          </a:p>
          <a:p>
            <a:pPr eaLnBrk="1" hangingPunct="1">
              <a:spcBef>
                <a:spcPct val="20000"/>
              </a:spcBef>
              <a:buClr>
                <a:srgbClr val="FFCC00"/>
              </a:buClr>
              <a:buFont typeface="Wingdings" pitchFamily="-104" charset="2"/>
              <a:buNone/>
            </a:pPr>
            <a:endParaRPr lang="en-US" sz="2800" i="1" dirty="0">
              <a:solidFill>
                <a:srgbClr val="FFFF00"/>
              </a:solidFill>
              <a:latin typeface="Times New Roman"/>
              <a:cs typeface="Times New Roman"/>
            </a:endParaRPr>
          </a:p>
        </p:txBody>
      </p:sp>
      <p:sp>
        <p:nvSpPr>
          <p:cNvPr id="40968"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11" name="Rectangle 10"/>
          <p:cNvSpPr>
            <a:spLocks noChangeArrowheads="1"/>
          </p:cNvSpPr>
          <p:nvPr/>
        </p:nvSpPr>
        <p:spPr bwMode="auto">
          <a:xfrm>
            <a:off x="-273079" y="1828800"/>
            <a:ext cx="4845079" cy="2941319"/>
          </a:xfrm>
          <a:prstGeom prst="rect">
            <a:avLst/>
          </a:prstGeom>
          <a:noFill/>
          <a:ln w="9525">
            <a:noFill/>
            <a:miter lim="800000"/>
            <a:headEnd/>
            <a:tailEnd/>
          </a:ln>
        </p:spPr>
        <p:txBody>
          <a:bodyPr wrap="square">
            <a:prstTxWarp prst="textNoShape">
              <a:avLst/>
            </a:prstTxWarp>
            <a:spAutoFit/>
          </a:bodyPr>
          <a:lstStyle/>
          <a:p>
            <a:pPr marL="457200" indent="-457200">
              <a:lnSpc>
                <a:spcPct val="90000"/>
              </a:lnSpc>
              <a:spcBef>
                <a:spcPct val="20000"/>
              </a:spcBef>
              <a:buClr>
                <a:srgbClr val="FFCC00"/>
              </a:buClr>
            </a:pPr>
            <a:r>
              <a:rPr lang="en-US" sz="3200" dirty="0" smtClean="0">
                <a:effectLst>
                  <a:outerShdw blurRad="50800" dist="38100" dir="2700000">
                    <a:srgbClr val="000000">
                      <a:alpha val="43000"/>
                    </a:srgbClr>
                  </a:outerShdw>
                </a:effectLst>
                <a:latin typeface="Times New Roman"/>
                <a:cs typeface="Times New Roman"/>
              </a:rPr>
              <a:t>	</a:t>
            </a:r>
            <a:r>
              <a:rPr lang="en-US" sz="3600" dirty="0" smtClean="0">
                <a:effectLst>
                  <a:outerShdw blurRad="50800" dist="38100" dir="2700000">
                    <a:srgbClr val="000000">
                      <a:alpha val="43000"/>
                    </a:srgbClr>
                  </a:outerShdw>
                </a:effectLst>
                <a:latin typeface="Times New Roman"/>
                <a:cs typeface="Times New Roman"/>
              </a:rPr>
              <a:t>“Could you provide </a:t>
            </a:r>
            <a:r>
              <a:rPr lang="en-US" sz="3600" dirty="0" smtClean="0">
                <a:solidFill>
                  <a:srgbClr val="FFFF00"/>
                </a:solidFill>
                <a:effectLst>
                  <a:outerShdw blurRad="50800" dist="38100" dir="2700000">
                    <a:srgbClr val="000000">
                      <a:alpha val="43000"/>
                    </a:srgbClr>
                  </a:outerShdw>
                </a:effectLst>
                <a:latin typeface="Times New Roman"/>
                <a:cs typeface="Times New Roman"/>
              </a:rPr>
              <a:t>Opening Remarks </a:t>
            </a:r>
            <a:r>
              <a:rPr lang="en-US" sz="3600" dirty="0" smtClean="0">
                <a:effectLst>
                  <a:outerShdw blurRad="50800" dist="38100" dir="2700000">
                    <a:srgbClr val="000000">
                      <a:alpha val="43000"/>
                    </a:srgbClr>
                  </a:outerShdw>
                </a:effectLst>
                <a:latin typeface="Times New Roman"/>
                <a:cs typeface="Times New Roman"/>
              </a:rPr>
              <a:t>at our upcoming concert?” </a:t>
            </a:r>
          </a:p>
          <a:p>
            <a:pPr marL="457200" indent="-457200">
              <a:lnSpc>
                <a:spcPct val="90000"/>
              </a:lnSpc>
              <a:spcBef>
                <a:spcPct val="20000"/>
              </a:spcBef>
              <a:buClr>
                <a:srgbClr val="FFCC00"/>
              </a:buClr>
            </a:pPr>
            <a:endParaRPr lang="en-US" dirty="0" smtClean="0">
              <a:effectLst>
                <a:outerShdw blurRad="50800" dist="38100" dir="2700000">
                  <a:srgbClr val="000000">
                    <a:alpha val="43000"/>
                  </a:srgbClr>
                </a:outerShdw>
              </a:effectLst>
              <a:latin typeface="Times New Roman"/>
              <a:cs typeface="Times New Roman"/>
            </a:endParaRPr>
          </a:p>
          <a:p>
            <a:pPr marL="457200" indent="-457200">
              <a:lnSpc>
                <a:spcPct val="90000"/>
              </a:lnSpc>
              <a:spcBef>
                <a:spcPct val="20000"/>
              </a:spcBef>
              <a:buClr>
                <a:srgbClr val="FFCC00"/>
              </a:buClr>
            </a:pPr>
            <a:r>
              <a:rPr lang="en-US" sz="3200" dirty="0" smtClean="0">
                <a:effectLst>
                  <a:outerShdw blurRad="50800" dist="38100" dir="2700000">
                    <a:srgbClr val="000000">
                      <a:alpha val="43000"/>
                    </a:srgbClr>
                  </a:outerShdw>
                </a:effectLst>
                <a:latin typeface="Times New Roman"/>
                <a:cs typeface="Times New Roman"/>
              </a:rPr>
              <a:t>	</a:t>
            </a:r>
            <a:endParaRPr lang="en-US" sz="3200" dirty="0">
              <a:effectLst>
                <a:outerShdw blurRad="50800" dist="38100" dir="2700000">
                  <a:srgbClr val="000000">
                    <a:alpha val="43000"/>
                  </a:srgbClr>
                </a:outerShdw>
              </a:effectLst>
              <a:latin typeface="Times New Roman"/>
              <a:cs typeface="Times New Roman"/>
            </a:endParaRPr>
          </a:p>
        </p:txBody>
      </p:sp>
      <p:pic>
        <p:nvPicPr>
          <p:cNvPr id="12" name="Picture 11"/>
          <p:cNvPicPr>
            <a:picLocks noChangeAspect="1"/>
          </p:cNvPicPr>
          <p:nvPr/>
        </p:nvPicPr>
        <p:blipFill>
          <a:blip r:embed="rId3"/>
          <a:stretch>
            <a:fillRect/>
          </a:stretch>
        </p:blipFill>
        <p:spPr>
          <a:xfrm>
            <a:off x="4382210" y="1116517"/>
            <a:ext cx="4075990" cy="306281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p:cNvSpPr txBox="1"/>
          <p:nvPr/>
        </p:nvSpPr>
        <p:spPr>
          <a:xfrm>
            <a:off x="273109" y="963074"/>
            <a:ext cx="3582907" cy="646331"/>
          </a:xfrm>
          <a:prstGeom prst="rect">
            <a:avLst/>
          </a:prstGeom>
          <a:noFill/>
        </p:spPr>
        <p:txBody>
          <a:bodyPr wrap="none" rtlCol="0">
            <a:spAutoFit/>
          </a:bodyPr>
          <a:lstStyle/>
          <a:p>
            <a:r>
              <a:rPr lang="en-US" sz="3600" dirty="0" smtClean="0">
                <a:latin typeface="Times New Roman"/>
                <a:cs typeface="Times New Roman"/>
              </a:rPr>
              <a:t>Come on down. . .</a:t>
            </a:r>
            <a:endParaRPr lang="en-US" sz="3600" dirty="0"/>
          </a:p>
        </p:txBody>
      </p:sp>
      <p:sp>
        <p:nvSpPr>
          <p:cNvPr id="13" name="TextBox 12"/>
          <p:cNvSpPr txBox="1"/>
          <p:nvPr/>
        </p:nvSpPr>
        <p:spPr>
          <a:xfrm>
            <a:off x="0" y="4281859"/>
            <a:ext cx="8943474" cy="2423741"/>
          </a:xfrm>
          <a:prstGeom prst="rect">
            <a:avLst/>
          </a:prstGeom>
          <a:noFill/>
        </p:spPr>
        <p:txBody>
          <a:bodyPr wrap="none" rtlCol="0">
            <a:spAutoFit/>
          </a:bodyPr>
          <a:lstStyle/>
          <a:p>
            <a:pPr marL="457200" indent="-457200">
              <a:lnSpc>
                <a:spcPct val="90000"/>
              </a:lnSpc>
              <a:spcBef>
                <a:spcPct val="20000"/>
              </a:spcBef>
              <a:buClr>
                <a:srgbClr val="FFCC00"/>
              </a:buClr>
              <a:buFont typeface="Arial"/>
              <a:buChar char="•"/>
            </a:pPr>
            <a:r>
              <a:rPr lang="en-US" sz="3600" dirty="0" smtClean="0">
                <a:effectLst>
                  <a:outerShdw blurRad="50800" dist="38100" dir="2700000">
                    <a:srgbClr val="000000">
                      <a:alpha val="43000"/>
                    </a:srgbClr>
                  </a:outerShdw>
                </a:effectLst>
                <a:latin typeface="Times New Roman"/>
                <a:cs typeface="Times New Roman"/>
              </a:rPr>
              <a:t>Praise your administrator </a:t>
            </a:r>
            <a:r>
              <a:rPr lang="en-US" sz="3600" u="sng" dirty="0" smtClean="0">
                <a:effectLst>
                  <a:outerShdw blurRad="50800" dist="38100" dir="2700000">
                    <a:srgbClr val="000000">
                      <a:alpha val="43000"/>
                    </a:srgbClr>
                  </a:outerShdw>
                </a:effectLst>
                <a:latin typeface="Times New Roman"/>
                <a:cs typeface="Times New Roman"/>
              </a:rPr>
              <a:t>in front of the </a:t>
            </a:r>
          </a:p>
          <a:p>
            <a:pPr marL="457200" indent="-457200">
              <a:lnSpc>
                <a:spcPct val="90000"/>
              </a:lnSpc>
              <a:spcBef>
                <a:spcPct val="20000"/>
              </a:spcBef>
              <a:buClr>
                <a:srgbClr val="FFCC00"/>
              </a:buClr>
            </a:pPr>
            <a:r>
              <a:rPr lang="en-US" sz="3600" dirty="0" smtClean="0">
                <a:effectLst>
                  <a:outerShdw blurRad="50800" dist="38100" dir="2700000">
                    <a:srgbClr val="000000">
                      <a:alpha val="43000"/>
                    </a:srgbClr>
                  </a:outerShdw>
                </a:effectLst>
                <a:latin typeface="Times New Roman"/>
                <a:cs typeface="Times New Roman"/>
              </a:rPr>
              <a:t>	</a:t>
            </a:r>
            <a:r>
              <a:rPr lang="en-US" sz="3600" u="sng" dirty="0" smtClean="0">
                <a:effectLst>
                  <a:outerShdw blurRad="50800" dist="38100" dir="2700000">
                    <a:srgbClr val="000000">
                      <a:alpha val="43000"/>
                    </a:srgbClr>
                  </a:outerShdw>
                </a:effectLst>
                <a:latin typeface="Times New Roman"/>
                <a:cs typeface="Times New Roman"/>
              </a:rPr>
              <a:t>parents</a:t>
            </a:r>
            <a:r>
              <a:rPr lang="en-US" sz="3600" dirty="0" smtClean="0">
                <a:effectLst>
                  <a:outerShdw blurRad="50800" dist="38100" dir="2700000">
                    <a:srgbClr val="000000">
                      <a:alpha val="43000"/>
                    </a:srgbClr>
                  </a:outerShdw>
                </a:effectLst>
                <a:latin typeface="Times New Roman"/>
                <a:cs typeface="Times New Roman"/>
              </a:rPr>
              <a:t> for their support. </a:t>
            </a:r>
          </a:p>
          <a:p>
            <a:pPr marL="457200" indent="-457200">
              <a:lnSpc>
                <a:spcPct val="90000"/>
              </a:lnSpc>
              <a:spcBef>
                <a:spcPct val="20000"/>
              </a:spcBef>
              <a:buClr>
                <a:srgbClr val="FFCC00"/>
              </a:buClr>
            </a:pPr>
            <a:endParaRPr lang="en-US" dirty="0" smtClean="0">
              <a:effectLst>
                <a:outerShdw blurRad="50800" dist="38100" dir="2700000">
                  <a:srgbClr val="000000">
                    <a:alpha val="43000"/>
                  </a:srgbClr>
                </a:outerShdw>
              </a:effectLst>
              <a:latin typeface="Times New Roman"/>
              <a:cs typeface="Times New Roman"/>
            </a:endParaRPr>
          </a:p>
          <a:p>
            <a:pPr marL="457200" indent="-457200">
              <a:lnSpc>
                <a:spcPct val="90000"/>
              </a:lnSpc>
              <a:spcBef>
                <a:spcPct val="20000"/>
              </a:spcBef>
              <a:buClr>
                <a:srgbClr val="FFCC00"/>
              </a:buClr>
              <a:buFont typeface="Arial"/>
              <a:buChar char="•"/>
            </a:pPr>
            <a:r>
              <a:rPr lang="en-US" sz="3600" dirty="0" smtClean="0">
                <a:effectLst>
                  <a:outerShdw blurRad="50800" dist="38100" dir="2700000">
                    <a:srgbClr val="000000">
                      <a:alpha val="43000"/>
                    </a:srgbClr>
                  </a:outerShdw>
                </a:effectLst>
                <a:latin typeface="Times New Roman"/>
                <a:cs typeface="Times New Roman"/>
              </a:rPr>
              <a:t>Have students present a signed, framed print.</a:t>
            </a:r>
          </a:p>
          <a:p>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a:latin typeface="Times New Roman"/>
              <a:cs typeface="Times New Roman"/>
            </a:endParaRPr>
          </a:p>
        </p:txBody>
      </p:sp>
      <p:sp>
        <p:nvSpPr>
          <p:cNvPr id="9" name="Rectangle 6"/>
          <p:cNvSpPr>
            <a:spLocks noGrp="1" noChangeArrowheads="1"/>
          </p:cNvSpPr>
          <p:nvPr>
            <p:ph type="sldNum" sz="quarter" idx="12"/>
          </p:nvPr>
        </p:nvSpPr>
        <p:spPr>
          <a:effectLst>
            <a:outerShdw blurRad="50800" dist="38100" dir="2700000" algn="ctr" rotWithShape="0">
              <a:srgbClr val="000000">
                <a:alpha val="43000"/>
              </a:srgbClr>
            </a:outerShdw>
          </a:effectLst>
        </p:spPr>
        <p:txBody>
          <a:bodyPr/>
          <a:lstStyle/>
          <a:p>
            <a:pPr>
              <a:defRPr/>
            </a:pPr>
            <a:endParaRPr lang="en-US" dirty="0">
              <a:latin typeface="Times New Roman"/>
              <a:cs typeface="Times New Roman"/>
            </a:endParaRPr>
          </a:p>
        </p:txBody>
      </p:sp>
      <p:sp>
        <p:nvSpPr>
          <p:cNvPr id="40965"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40966" name="Rectangle 3"/>
          <p:cNvSpPr>
            <a:spLocks noChangeArrowheads="1"/>
          </p:cNvSpPr>
          <p:nvPr/>
        </p:nvSpPr>
        <p:spPr bwMode="auto">
          <a:xfrm>
            <a:off x="45720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40968" name="Rectangle 5"/>
          <p:cNvSpPr>
            <a:spLocks noChangeArrowheads="1"/>
          </p:cNvSpPr>
          <p:nvPr/>
        </p:nvSpPr>
        <p:spPr bwMode="auto">
          <a:xfrm>
            <a:off x="457200" y="1828800"/>
            <a:ext cx="184666" cy="646331"/>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11" name="TextBox 10"/>
          <p:cNvSpPr txBox="1"/>
          <p:nvPr/>
        </p:nvSpPr>
        <p:spPr>
          <a:xfrm>
            <a:off x="457201" y="2081459"/>
            <a:ext cx="7930728" cy="4401205"/>
          </a:xfrm>
          <a:prstGeom prst="rect">
            <a:avLst/>
          </a:prstGeom>
          <a:noFill/>
          <a:effectLst>
            <a:outerShdw blurRad="50800" dist="38100" dir="2700000">
              <a:srgbClr val="000000">
                <a:alpha val="43000"/>
              </a:srgbClr>
            </a:outerShdw>
          </a:effectLst>
        </p:spPr>
        <p:txBody>
          <a:bodyPr wrap="square" rtlCol="0">
            <a:spAutoFit/>
          </a:bodyPr>
          <a:lstStyle/>
          <a:p>
            <a:r>
              <a:rPr lang="en-US" sz="4000" dirty="0" smtClean="0">
                <a:effectLst>
                  <a:outerShdw blurRad="50800" dist="38100" dir="2700000">
                    <a:srgbClr val="000000">
                      <a:alpha val="43000"/>
                    </a:srgbClr>
                  </a:outerShdw>
                </a:effectLst>
                <a:latin typeface="Times New Roman"/>
                <a:cs typeface="Times New Roman"/>
              </a:rPr>
              <a:t>“…when you’re sad and then you hear music, it will cheer you up. And when you’re down, it will make you get up from where you are and start dancing. Music will always be there for you.”</a:t>
            </a:r>
          </a:p>
          <a:p>
            <a:endParaRPr lang="en-US" sz="4000" dirty="0">
              <a:latin typeface="Times New Roman"/>
              <a:cs typeface="Times New Roman"/>
            </a:endParaRPr>
          </a:p>
        </p:txBody>
      </p:sp>
      <p:sp>
        <p:nvSpPr>
          <p:cNvPr id="17" name="TextBox 16"/>
          <p:cNvSpPr txBox="1"/>
          <p:nvPr/>
        </p:nvSpPr>
        <p:spPr>
          <a:xfrm>
            <a:off x="565547" y="63940"/>
            <a:ext cx="7993475" cy="2031325"/>
          </a:xfrm>
          <a:prstGeom prst="rect">
            <a:avLst/>
          </a:prstGeom>
          <a:noFill/>
        </p:spPr>
        <p:txBody>
          <a:bodyPr wrap="square" rtlCol="0">
            <a:spAutoFit/>
          </a:bodyPr>
          <a:lstStyle/>
          <a:p>
            <a:r>
              <a:rPr lang="en-US" sz="3600" b="1" dirty="0" smtClean="0">
                <a:solidFill>
                  <a:srgbClr val="FFFF00"/>
                </a:solidFill>
                <a:effectLst>
                  <a:outerShdw blurRad="50800" dist="38100" dir="2700000">
                    <a:srgbClr val="000000">
                      <a:alpha val="43000"/>
                    </a:srgbClr>
                  </a:outerShdw>
                </a:effectLst>
                <a:latin typeface="Times New Roman"/>
                <a:cs typeface="Times New Roman"/>
              </a:rPr>
              <a:t>3. Ask your students to complete the sentence, </a:t>
            </a:r>
            <a:r>
              <a:rPr lang="en-US" sz="3600" b="1" i="1" dirty="0" smtClean="0">
                <a:solidFill>
                  <a:srgbClr val="FFFF00"/>
                </a:solidFill>
                <a:effectLst>
                  <a:outerShdw blurRad="50800" dist="38100" dir="2700000">
                    <a:srgbClr val="000000">
                      <a:alpha val="43000"/>
                    </a:srgbClr>
                  </a:outerShdw>
                </a:effectLst>
                <a:latin typeface="Times New Roman"/>
                <a:cs typeface="Times New Roman"/>
              </a:rPr>
              <a:t>“Music makes the difference because. . .”</a:t>
            </a:r>
            <a:r>
              <a:rPr lang="en-US" sz="3600" b="1" dirty="0" smtClean="0">
                <a:solidFill>
                  <a:srgbClr val="FFFF00"/>
                </a:solidFill>
                <a:effectLst>
                  <a:outerShdw blurRad="50800" dist="38100" dir="2700000">
                    <a:srgbClr val="000000">
                      <a:alpha val="43000"/>
                    </a:srgbClr>
                  </a:outerShdw>
                </a:effectLst>
                <a:latin typeface="Times New Roman"/>
                <a:cs typeface="Times New Roman"/>
              </a:rPr>
              <a:t> then use their responses.</a:t>
            </a:r>
            <a:endParaRPr lang="en-US" sz="3600" b="1" i="1" dirty="0" smtClean="0">
              <a:solidFill>
                <a:srgbClr val="FFFF00"/>
              </a:solidFill>
              <a:effectLst>
                <a:outerShdw blurRad="50800" dist="38100" dir="2700000">
                  <a:srgbClr val="000000">
                    <a:alpha val="43000"/>
                  </a:srgbClr>
                </a:outerShdw>
              </a:effectLst>
              <a:latin typeface="Times New Roman"/>
              <a:cs typeface="Times New Roman"/>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a:latin typeface="Times New Roman"/>
              <a:cs typeface="Times New Roman"/>
            </a:endParaRPr>
          </a:p>
        </p:txBody>
      </p:sp>
      <p:sp>
        <p:nvSpPr>
          <p:cNvPr id="18437"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18438" name="Rectangle 3"/>
          <p:cNvSpPr>
            <a:spLocks noChangeArrowheads="1"/>
          </p:cNvSpPr>
          <p:nvPr/>
        </p:nvSpPr>
        <p:spPr bwMode="auto">
          <a:xfrm>
            <a:off x="4537075" y="385445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18440" name="Rectangle 5"/>
          <p:cNvSpPr>
            <a:spLocks noChangeArrowheads="1"/>
          </p:cNvSpPr>
          <p:nvPr/>
        </p:nvSpPr>
        <p:spPr bwMode="auto">
          <a:xfrm>
            <a:off x="155575" y="106278"/>
            <a:ext cx="8763000" cy="1200329"/>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marL="457200" indent="-457200"/>
            <a:r>
              <a:rPr lang="en-US" sz="3600" i="1" dirty="0" smtClean="0">
                <a:solidFill>
                  <a:srgbClr val="FFFF00"/>
                </a:solidFill>
                <a:latin typeface="Times New Roman"/>
                <a:cs typeface="Times New Roman"/>
              </a:rPr>
              <a:t>1. </a:t>
            </a:r>
            <a:r>
              <a:rPr lang="en-US" sz="3600" i="1" u="sng" dirty="0" smtClean="0">
                <a:solidFill>
                  <a:srgbClr val="FFFF00"/>
                </a:solidFill>
                <a:latin typeface="Times New Roman"/>
                <a:cs typeface="Times New Roman"/>
              </a:rPr>
              <a:t>What </a:t>
            </a:r>
            <a:r>
              <a:rPr lang="en-US" sz="3600" i="1" u="sng" dirty="0">
                <a:solidFill>
                  <a:srgbClr val="FFFF00"/>
                </a:solidFill>
                <a:latin typeface="Times New Roman"/>
                <a:cs typeface="Times New Roman"/>
              </a:rPr>
              <a:t>I love best</a:t>
            </a:r>
            <a:r>
              <a:rPr lang="en-US" sz="3600" i="1" dirty="0">
                <a:solidFill>
                  <a:srgbClr val="FFFF00"/>
                </a:solidFill>
                <a:latin typeface="Times New Roman"/>
                <a:cs typeface="Times New Roman"/>
              </a:rPr>
              <a:t> </a:t>
            </a:r>
            <a:r>
              <a:rPr lang="en-US" sz="3600" i="1" dirty="0">
                <a:latin typeface="Times New Roman"/>
                <a:cs typeface="Times New Roman"/>
              </a:rPr>
              <a:t>about my music teacher is </a:t>
            </a:r>
          </a:p>
          <a:p>
            <a:pPr marL="457200" indent="-457200"/>
            <a:r>
              <a:rPr lang="en-US" sz="3600" i="1" dirty="0">
                <a:latin typeface="Times New Roman"/>
                <a:cs typeface="Times New Roman"/>
              </a:rPr>
              <a:t>that he/she is. . .(here we go!</a:t>
            </a:r>
            <a:r>
              <a:rPr lang="en-US" sz="3600" i="1" dirty="0" smtClean="0">
                <a:latin typeface="Times New Roman"/>
                <a:cs typeface="Times New Roman"/>
              </a:rPr>
              <a:t>)</a:t>
            </a:r>
            <a:r>
              <a:rPr lang="en-US" sz="3600" dirty="0" smtClean="0">
                <a:latin typeface="Times New Roman"/>
                <a:cs typeface="Times New Roman"/>
              </a:rPr>
              <a:t>	</a:t>
            </a:r>
            <a:endParaRPr lang="en-US" sz="3600" dirty="0">
              <a:latin typeface="Times New Roman"/>
              <a:cs typeface="Times New Roman"/>
            </a:endParaRPr>
          </a:p>
        </p:txBody>
      </p:sp>
      <p:pic>
        <p:nvPicPr>
          <p:cNvPr id="18441" name="Picture 8" descr="Picture 1"/>
          <p:cNvPicPr>
            <a:picLocks noChangeAspect="1" noChangeArrowheads="1"/>
          </p:cNvPicPr>
          <p:nvPr/>
        </p:nvPicPr>
        <p:blipFill>
          <a:blip r:embed="rId3"/>
          <a:srcRect/>
          <a:stretch>
            <a:fillRect/>
          </a:stretch>
        </p:blipFill>
        <p:spPr bwMode="auto">
          <a:xfrm>
            <a:off x="3843767" y="1586127"/>
            <a:ext cx="4734653" cy="286096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9" name="TextBox 8"/>
          <p:cNvSpPr txBox="1"/>
          <p:nvPr/>
        </p:nvSpPr>
        <p:spPr>
          <a:xfrm>
            <a:off x="496432" y="1435390"/>
            <a:ext cx="1301558"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Times New Roman"/>
                <a:cs typeface="Times New Roman"/>
              </a:rPr>
              <a:t>Caring</a:t>
            </a:r>
            <a:endParaRPr lang="en-US" sz="3200" dirty="0">
              <a:latin typeface="Times New Roman"/>
              <a:cs typeface="Times New Roman"/>
            </a:endParaRPr>
          </a:p>
        </p:txBody>
      </p:sp>
      <p:sp>
        <p:nvSpPr>
          <p:cNvPr id="10" name="TextBox 9"/>
          <p:cNvSpPr txBox="1"/>
          <p:nvPr/>
        </p:nvSpPr>
        <p:spPr>
          <a:xfrm>
            <a:off x="482001" y="1886460"/>
            <a:ext cx="1851789"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Times New Roman"/>
                <a:cs typeface="Times New Roman"/>
              </a:rPr>
              <a:t>Dedicated</a:t>
            </a:r>
            <a:endParaRPr lang="en-US" sz="3200" dirty="0">
              <a:latin typeface="Times New Roman"/>
              <a:cs typeface="Times New Roman"/>
            </a:endParaRPr>
          </a:p>
        </p:txBody>
      </p:sp>
      <p:sp>
        <p:nvSpPr>
          <p:cNvPr id="11" name="TextBox 10"/>
          <p:cNvSpPr txBox="1"/>
          <p:nvPr/>
        </p:nvSpPr>
        <p:spPr>
          <a:xfrm>
            <a:off x="482001" y="2337530"/>
            <a:ext cx="1917111"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Times New Roman"/>
                <a:cs typeface="Times New Roman"/>
              </a:rPr>
              <a:t>Passionate</a:t>
            </a:r>
            <a:endParaRPr lang="en-US" sz="3200" dirty="0">
              <a:latin typeface="Times New Roman"/>
              <a:cs typeface="Times New Roman"/>
            </a:endParaRPr>
          </a:p>
        </p:txBody>
      </p:sp>
      <p:sp>
        <p:nvSpPr>
          <p:cNvPr id="12" name="TextBox 11"/>
          <p:cNvSpPr txBox="1"/>
          <p:nvPr/>
        </p:nvSpPr>
        <p:spPr>
          <a:xfrm>
            <a:off x="482001" y="2775897"/>
            <a:ext cx="2031325"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Times New Roman"/>
                <a:cs typeface="Times New Roman"/>
              </a:rPr>
              <a:t>Committed</a:t>
            </a:r>
            <a:endParaRPr lang="en-US" sz="3200" dirty="0">
              <a:latin typeface="Times New Roman"/>
              <a:cs typeface="Times New Roman"/>
            </a:endParaRPr>
          </a:p>
        </p:txBody>
      </p:sp>
      <p:sp>
        <p:nvSpPr>
          <p:cNvPr id="13" name="TextBox 12"/>
          <p:cNvSpPr txBox="1"/>
          <p:nvPr/>
        </p:nvSpPr>
        <p:spPr>
          <a:xfrm>
            <a:off x="497823" y="3225580"/>
            <a:ext cx="2967479"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Times New Roman"/>
                <a:cs typeface="Times New Roman"/>
              </a:rPr>
              <a:t>Success-oriented</a:t>
            </a:r>
            <a:endParaRPr lang="en-US" sz="3200" dirty="0">
              <a:latin typeface="Times New Roman"/>
              <a:cs typeface="Times New Roman"/>
            </a:endParaRPr>
          </a:p>
        </p:txBody>
      </p:sp>
      <p:sp>
        <p:nvSpPr>
          <p:cNvPr id="14" name="TextBox 13"/>
          <p:cNvSpPr txBox="1"/>
          <p:nvPr/>
        </p:nvSpPr>
        <p:spPr>
          <a:xfrm>
            <a:off x="511002" y="3688575"/>
            <a:ext cx="1890261"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Times New Roman"/>
                <a:cs typeface="Times New Roman"/>
              </a:rPr>
              <a:t>Organized</a:t>
            </a:r>
            <a:endParaRPr lang="en-US" sz="3200" dirty="0">
              <a:latin typeface="Times New Roman"/>
              <a:cs typeface="Times New Roman"/>
            </a:endParaRPr>
          </a:p>
        </p:txBody>
      </p:sp>
      <p:sp>
        <p:nvSpPr>
          <p:cNvPr id="15" name="TextBox 14"/>
          <p:cNvSpPr txBox="1"/>
          <p:nvPr/>
        </p:nvSpPr>
        <p:spPr>
          <a:xfrm>
            <a:off x="522790" y="4123967"/>
            <a:ext cx="1688884"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Times New Roman"/>
                <a:cs typeface="Times New Roman"/>
              </a:rPr>
              <a:t>Dynamic</a:t>
            </a:r>
            <a:endParaRPr lang="en-US" sz="3200" dirty="0">
              <a:latin typeface="Times New Roman"/>
              <a:cs typeface="Times New Roman"/>
            </a:endParaRPr>
          </a:p>
        </p:txBody>
      </p:sp>
      <p:sp>
        <p:nvSpPr>
          <p:cNvPr id="16" name="TextBox 15"/>
          <p:cNvSpPr txBox="1"/>
          <p:nvPr/>
        </p:nvSpPr>
        <p:spPr>
          <a:xfrm>
            <a:off x="535969" y="4559421"/>
            <a:ext cx="1507143"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Times New Roman"/>
                <a:cs typeface="Times New Roman"/>
              </a:rPr>
              <a:t>Positive</a:t>
            </a:r>
            <a:endParaRPr lang="en-US" sz="3200" dirty="0">
              <a:latin typeface="Times New Roman"/>
              <a:cs typeface="Times New Roman"/>
            </a:endParaRPr>
          </a:p>
        </p:txBody>
      </p:sp>
      <p:sp>
        <p:nvSpPr>
          <p:cNvPr id="17" name="TextBox 16"/>
          <p:cNvSpPr txBox="1"/>
          <p:nvPr/>
        </p:nvSpPr>
        <p:spPr>
          <a:xfrm>
            <a:off x="535968" y="4990780"/>
            <a:ext cx="8268307" cy="1077218"/>
          </a:xfrm>
          <a:prstGeom prst="rect">
            <a:avLst/>
          </a:prstGeom>
          <a:noFill/>
          <a:effectLst>
            <a:outerShdw blurRad="50800" dist="38100" dir="2700000">
              <a:srgbClr val="000000">
                <a:alpha val="43000"/>
              </a:srgbClr>
            </a:outerShdw>
          </a:effectLst>
        </p:spPr>
        <p:txBody>
          <a:bodyPr wrap="square" rtlCol="0">
            <a:spAutoFit/>
          </a:bodyPr>
          <a:lstStyle/>
          <a:p>
            <a:r>
              <a:rPr lang="en-US" sz="3200" dirty="0" smtClean="0">
                <a:latin typeface="Times New Roman"/>
                <a:cs typeface="Times New Roman"/>
              </a:rPr>
              <a:t>A Team Player/Builder </a:t>
            </a:r>
          </a:p>
          <a:p>
            <a:r>
              <a:rPr lang="en-US" sz="3200" dirty="0" smtClean="0">
                <a:latin typeface="Times New Roman"/>
                <a:cs typeface="Times New Roman"/>
              </a:rPr>
              <a:t>	with Students, Staff and Parents</a:t>
            </a:r>
            <a:endParaRPr lang="en-US" sz="3200" dirty="0">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900" decel="100000" fill="hold"/>
                                        <p:tgtEl>
                                          <p:spTgt spid="1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37"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900" decel="100000" fill="hold"/>
                                        <p:tgtEl>
                                          <p:spTgt spid="11"/>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25" fill="hold">
                            <p:stCondLst>
                              <p:cond delay="3000"/>
                            </p:stCondLst>
                            <p:childTnLst>
                              <p:par>
                                <p:cTn id="26" presetID="37"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900" decel="100000" fill="hold"/>
                                        <p:tgtEl>
                                          <p:spTgt spid="1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32" fill="hold">
                            <p:stCondLst>
                              <p:cond delay="4000"/>
                            </p:stCondLst>
                            <p:childTnLst>
                              <p:par>
                                <p:cTn id="33" presetID="37"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900" decel="100000" fill="hold"/>
                                        <p:tgtEl>
                                          <p:spTgt spid="13"/>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39" fill="hold">
                            <p:stCondLst>
                              <p:cond delay="5000"/>
                            </p:stCondLst>
                            <p:childTnLst>
                              <p:par>
                                <p:cTn id="40" presetID="37" presetClass="entr" presetSubtype="0"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900" decel="100000" fill="hold"/>
                                        <p:tgtEl>
                                          <p:spTgt spid="14"/>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46" fill="hold">
                            <p:stCondLst>
                              <p:cond delay="6000"/>
                            </p:stCondLst>
                            <p:childTnLst>
                              <p:par>
                                <p:cTn id="47" presetID="37" presetClass="entr" presetSubtype="0"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900" decel="100000" fill="hold"/>
                                        <p:tgtEl>
                                          <p:spTgt spid="15"/>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53" fill="hold">
                            <p:stCondLst>
                              <p:cond delay="7000"/>
                            </p:stCondLst>
                            <p:childTnLst>
                              <p:par>
                                <p:cTn id="54" presetID="37" presetClass="entr" presetSubtype="0"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900" decel="100000" fill="hold"/>
                                        <p:tgtEl>
                                          <p:spTgt spid="16"/>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60" fill="hold">
                            <p:stCondLst>
                              <p:cond delay="8000"/>
                            </p:stCondLst>
                            <p:childTnLst>
                              <p:par>
                                <p:cTn id="61" presetID="37" presetClass="entr" presetSubtype="0" fill="hold" grpId="0"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1000"/>
                                        <p:tgtEl>
                                          <p:spTgt spid="17"/>
                                        </p:tgtEl>
                                      </p:cBhvr>
                                    </p:animEffect>
                                    <p:anim calcmode="lin" valueType="num">
                                      <p:cBhvr>
                                        <p:cTn id="64" dur="1000" fill="hold"/>
                                        <p:tgtEl>
                                          <p:spTgt spid="17"/>
                                        </p:tgtEl>
                                        <p:attrNameLst>
                                          <p:attrName>ppt_x</p:attrName>
                                        </p:attrNameLst>
                                      </p:cBhvr>
                                      <p:tavLst>
                                        <p:tav tm="0">
                                          <p:val>
                                            <p:strVal val="#ppt_x"/>
                                          </p:val>
                                        </p:tav>
                                        <p:tav tm="100000">
                                          <p:val>
                                            <p:strVal val="#ppt_x"/>
                                          </p:val>
                                        </p:tav>
                                      </p:tavLst>
                                    </p:anim>
                                    <p:anim calcmode="lin" valueType="num">
                                      <p:cBhvr>
                                        <p:cTn id="65" dur="900" decel="100000" fill="hold"/>
                                        <p:tgtEl>
                                          <p:spTgt spid="17"/>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a:latin typeface="Times New Roman"/>
              <a:cs typeface="Times New Roman"/>
            </a:endParaRPr>
          </a:p>
        </p:txBody>
      </p:sp>
      <p:sp>
        <p:nvSpPr>
          <p:cNvPr id="9" name="Rectangle 6"/>
          <p:cNvSpPr>
            <a:spLocks noGrp="1" noChangeArrowheads="1"/>
          </p:cNvSpPr>
          <p:nvPr>
            <p:ph type="sldNum" sz="quarter" idx="12"/>
          </p:nvPr>
        </p:nvSpPr>
        <p:spPr>
          <a:effectLst>
            <a:outerShdw blurRad="50800" dist="38100" dir="2700000" algn="ctr" rotWithShape="0">
              <a:srgbClr val="000000">
                <a:alpha val="43000"/>
              </a:srgbClr>
            </a:outerShdw>
          </a:effectLst>
        </p:spPr>
        <p:txBody>
          <a:bodyPr/>
          <a:lstStyle/>
          <a:p>
            <a:pPr>
              <a:defRPr/>
            </a:pPr>
            <a:endParaRPr lang="en-US" dirty="0">
              <a:latin typeface="Times New Roman"/>
              <a:cs typeface="Times New Roman"/>
            </a:endParaRPr>
          </a:p>
        </p:txBody>
      </p:sp>
      <p:sp>
        <p:nvSpPr>
          <p:cNvPr id="40965"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40966" name="Rectangle 3"/>
          <p:cNvSpPr>
            <a:spLocks noChangeArrowheads="1"/>
          </p:cNvSpPr>
          <p:nvPr/>
        </p:nvSpPr>
        <p:spPr bwMode="auto">
          <a:xfrm>
            <a:off x="45720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40967" name="Rectangle 4"/>
          <p:cNvSpPr>
            <a:spLocks noChangeArrowheads="1"/>
          </p:cNvSpPr>
          <p:nvPr/>
        </p:nvSpPr>
        <p:spPr bwMode="auto">
          <a:xfrm>
            <a:off x="0" y="304800"/>
            <a:ext cx="9144000" cy="1274763"/>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lgn="ctr" eaLnBrk="1" hangingPunct="1">
              <a:spcBef>
                <a:spcPct val="20000"/>
              </a:spcBef>
              <a:buClr>
                <a:srgbClr val="FFCC00"/>
              </a:buClr>
              <a:buFont typeface="Wingdings" pitchFamily="-104" charset="2"/>
              <a:buNone/>
            </a:pPr>
            <a:r>
              <a:rPr lang="en-US" sz="4400" i="1" dirty="0" smtClean="0">
                <a:solidFill>
                  <a:srgbClr val="FFFF00"/>
                </a:solidFill>
                <a:effectLst>
                  <a:outerShdw blurRad="50800" dist="38100" dir="2700000">
                    <a:srgbClr val="000000">
                      <a:alpha val="43000"/>
                    </a:srgbClr>
                  </a:outerShdw>
                </a:effectLst>
                <a:latin typeface="Times New Roman"/>
                <a:cs typeface="Times New Roman"/>
              </a:rPr>
              <a:t>Music Makes the Difference Because…</a:t>
            </a:r>
            <a:endParaRPr lang="en-US" sz="3200" i="1" dirty="0" smtClean="0">
              <a:effectLst>
                <a:outerShdw blurRad="50800" dist="38100" dir="2700000">
                  <a:srgbClr val="000000">
                    <a:alpha val="43000"/>
                  </a:srgbClr>
                </a:outerShdw>
              </a:effectLst>
              <a:latin typeface="Times New Roman"/>
              <a:cs typeface="Times New Roman"/>
            </a:endParaRPr>
          </a:p>
          <a:p>
            <a:pPr eaLnBrk="1" hangingPunct="1">
              <a:spcBef>
                <a:spcPct val="20000"/>
              </a:spcBef>
              <a:buClr>
                <a:srgbClr val="FFCC00"/>
              </a:buClr>
              <a:buFont typeface="Wingdings" pitchFamily="-104" charset="2"/>
              <a:buNone/>
            </a:pPr>
            <a:endParaRPr lang="en-US" sz="2800" i="1" dirty="0">
              <a:solidFill>
                <a:srgbClr val="FFFF00"/>
              </a:solidFill>
              <a:latin typeface="Times New Roman"/>
              <a:cs typeface="Times New Roman"/>
            </a:endParaRPr>
          </a:p>
        </p:txBody>
      </p:sp>
      <p:sp>
        <p:nvSpPr>
          <p:cNvPr id="40968" name="Rectangle 5"/>
          <p:cNvSpPr>
            <a:spLocks noChangeArrowheads="1"/>
          </p:cNvSpPr>
          <p:nvPr/>
        </p:nvSpPr>
        <p:spPr bwMode="auto">
          <a:xfrm>
            <a:off x="457200" y="1828800"/>
            <a:ext cx="184666" cy="646331"/>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12" name="TextBox 11"/>
          <p:cNvSpPr txBox="1"/>
          <p:nvPr/>
        </p:nvSpPr>
        <p:spPr>
          <a:xfrm>
            <a:off x="742244" y="1260691"/>
            <a:ext cx="6830016" cy="1323439"/>
          </a:xfrm>
          <a:prstGeom prst="rect">
            <a:avLst/>
          </a:prstGeom>
          <a:noFill/>
          <a:effectLst>
            <a:outerShdw blurRad="50800" dist="38100" dir="2700000">
              <a:srgbClr val="000000">
                <a:alpha val="43000"/>
              </a:srgbClr>
            </a:outerShdw>
          </a:effectLst>
        </p:spPr>
        <p:txBody>
          <a:bodyPr wrap="square" rtlCol="0">
            <a:spAutoFit/>
          </a:bodyPr>
          <a:lstStyle/>
          <a:p>
            <a:r>
              <a:rPr lang="en-US" sz="4000" dirty="0" smtClean="0">
                <a:effectLst>
                  <a:outerShdw blurRad="50800" dist="38100" dir="2700000">
                    <a:srgbClr val="000000">
                      <a:alpha val="43000"/>
                    </a:srgbClr>
                  </a:outerShdw>
                </a:effectLst>
                <a:latin typeface="Times New Roman"/>
                <a:cs typeface="Times New Roman"/>
              </a:rPr>
              <a:t>“…it makes me feel free and like nobody is judging me.”</a:t>
            </a:r>
            <a:endParaRPr lang="en-US" sz="4000" dirty="0">
              <a:effectLst>
                <a:outerShdw blurRad="50800" dist="38100" dir="2700000">
                  <a:srgbClr val="000000">
                    <a:alpha val="43000"/>
                  </a:srgbClr>
                </a:outerShdw>
              </a:effectLst>
              <a:latin typeface="Times New Roman"/>
              <a:cs typeface="Times New Roman"/>
            </a:endParaRPr>
          </a:p>
        </p:txBody>
      </p:sp>
      <p:sp>
        <p:nvSpPr>
          <p:cNvPr id="13" name="TextBox 12"/>
          <p:cNvSpPr txBox="1"/>
          <p:nvPr/>
        </p:nvSpPr>
        <p:spPr>
          <a:xfrm>
            <a:off x="742244" y="2724306"/>
            <a:ext cx="8147756" cy="3170099"/>
          </a:xfrm>
          <a:prstGeom prst="rect">
            <a:avLst/>
          </a:prstGeom>
          <a:noFill/>
          <a:effectLst>
            <a:outerShdw blurRad="50800" dist="38100" dir="2700000">
              <a:srgbClr val="000000">
                <a:alpha val="43000"/>
              </a:srgbClr>
            </a:outerShdw>
          </a:effectLst>
        </p:spPr>
        <p:txBody>
          <a:bodyPr wrap="square" rtlCol="0">
            <a:spAutoFit/>
          </a:bodyPr>
          <a:lstStyle/>
          <a:p>
            <a:r>
              <a:rPr lang="en-US" sz="4000" dirty="0" smtClean="0">
                <a:effectLst>
                  <a:outerShdw blurRad="50800" dist="38100" dir="2700000">
                    <a:srgbClr val="000000">
                      <a:alpha val="43000"/>
                    </a:srgbClr>
                  </a:outerShdw>
                </a:effectLst>
                <a:latin typeface="Times New Roman"/>
                <a:cs typeface="Times New Roman"/>
              </a:rPr>
              <a:t>“…it helps me express my feelings into something other than words.  Music makes you want to dance, and sing out loud; it can cheer you up, even on the gloomiest days.” </a:t>
            </a:r>
            <a:endParaRPr lang="en-US" sz="4000" dirty="0">
              <a:effectLst>
                <a:outerShdw blurRad="50800" dist="38100" dir="2700000">
                  <a:srgbClr val="000000">
                    <a:alpha val="43000"/>
                  </a:srgbClr>
                </a:outerShdw>
              </a:effectLst>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a:latin typeface="Times New Roman"/>
              <a:cs typeface="Times New Roman"/>
            </a:endParaRPr>
          </a:p>
        </p:txBody>
      </p:sp>
      <p:sp>
        <p:nvSpPr>
          <p:cNvPr id="9" name="Rectangle 6"/>
          <p:cNvSpPr>
            <a:spLocks noGrp="1" noChangeArrowheads="1"/>
          </p:cNvSpPr>
          <p:nvPr>
            <p:ph type="sldNum" sz="quarter" idx="12"/>
          </p:nvPr>
        </p:nvSpPr>
        <p:spPr>
          <a:effectLst>
            <a:outerShdw blurRad="50800" dist="38100" dir="2700000" algn="ctr" rotWithShape="0">
              <a:srgbClr val="000000">
                <a:alpha val="43000"/>
              </a:srgbClr>
            </a:outerShdw>
          </a:effectLst>
        </p:spPr>
        <p:txBody>
          <a:bodyPr/>
          <a:lstStyle/>
          <a:p>
            <a:pPr>
              <a:defRPr/>
            </a:pPr>
            <a:endParaRPr lang="en-US" dirty="0">
              <a:latin typeface="Times New Roman"/>
              <a:cs typeface="Times New Roman"/>
            </a:endParaRPr>
          </a:p>
        </p:txBody>
      </p:sp>
      <p:sp>
        <p:nvSpPr>
          <p:cNvPr id="40965"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40966" name="Rectangle 3"/>
          <p:cNvSpPr>
            <a:spLocks noChangeArrowheads="1"/>
          </p:cNvSpPr>
          <p:nvPr/>
        </p:nvSpPr>
        <p:spPr bwMode="auto">
          <a:xfrm>
            <a:off x="45720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40967" name="Rectangle 4"/>
          <p:cNvSpPr>
            <a:spLocks noChangeArrowheads="1"/>
          </p:cNvSpPr>
          <p:nvPr/>
        </p:nvSpPr>
        <p:spPr bwMode="auto">
          <a:xfrm>
            <a:off x="0" y="304800"/>
            <a:ext cx="9144000" cy="1274763"/>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lgn="ctr" eaLnBrk="1" hangingPunct="1">
              <a:spcBef>
                <a:spcPct val="20000"/>
              </a:spcBef>
              <a:buClr>
                <a:srgbClr val="FFCC00"/>
              </a:buClr>
              <a:buFont typeface="Wingdings" pitchFamily="-104" charset="2"/>
              <a:buNone/>
            </a:pPr>
            <a:r>
              <a:rPr lang="en-US" sz="4400" i="1" dirty="0" smtClean="0">
                <a:solidFill>
                  <a:srgbClr val="FFFF00"/>
                </a:solidFill>
                <a:effectLst>
                  <a:outerShdw blurRad="50800" dist="38100" dir="2700000">
                    <a:srgbClr val="000000">
                      <a:alpha val="43000"/>
                    </a:srgbClr>
                  </a:outerShdw>
                </a:effectLst>
                <a:latin typeface="Times New Roman"/>
                <a:cs typeface="Times New Roman"/>
              </a:rPr>
              <a:t>Music Makes the Difference Because…</a:t>
            </a:r>
            <a:endParaRPr lang="en-US" sz="3200" i="1" dirty="0" smtClean="0">
              <a:effectLst>
                <a:outerShdw blurRad="50800" dist="38100" dir="2700000">
                  <a:srgbClr val="000000">
                    <a:alpha val="43000"/>
                  </a:srgbClr>
                </a:outerShdw>
              </a:effectLst>
              <a:latin typeface="Times New Roman"/>
              <a:cs typeface="Times New Roman"/>
            </a:endParaRPr>
          </a:p>
          <a:p>
            <a:pPr eaLnBrk="1" hangingPunct="1">
              <a:spcBef>
                <a:spcPct val="20000"/>
              </a:spcBef>
              <a:buClr>
                <a:srgbClr val="FFCC00"/>
              </a:buClr>
              <a:buFont typeface="Wingdings" pitchFamily="-104" charset="2"/>
              <a:buNone/>
            </a:pPr>
            <a:endParaRPr lang="en-US" sz="2800" i="1" dirty="0">
              <a:solidFill>
                <a:srgbClr val="FFFF00"/>
              </a:solidFill>
              <a:latin typeface="Times New Roman"/>
              <a:cs typeface="Times New Roman"/>
            </a:endParaRPr>
          </a:p>
        </p:txBody>
      </p:sp>
      <p:sp>
        <p:nvSpPr>
          <p:cNvPr id="40968" name="Rectangle 5"/>
          <p:cNvSpPr>
            <a:spLocks noChangeArrowheads="1"/>
          </p:cNvSpPr>
          <p:nvPr/>
        </p:nvSpPr>
        <p:spPr bwMode="auto">
          <a:xfrm>
            <a:off x="457200" y="1828800"/>
            <a:ext cx="184666" cy="646331"/>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14" name="TextBox 13"/>
          <p:cNvSpPr txBox="1"/>
          <p:nvPr/>
        </p:nvSpPr>
        <p:spPr>
          <a:xfrm>
            <a:off x="457200" y="1115287"/>
            <a:ext cx="8295087" cy="1200329"/>
          </a:xfrm>
          <a:prstGeom prst="rect">
            <a:avLst/>
          </a:prstGeom>
          <a:noFill/>
          <a:effectLst>
            <a:outerShdw blurRad="50800" dist="38100" dir="2700000">
              <a:srgbClr val="000000">
                <a:alpha val="43000"/>
              </a:srgbClr>
            </a:outerShdw>
          </a:effectLst>
        </p:spPr>
        <p:txBody>
          <a:bodyPr wrap="square" rtlCol="0">
            <a:spAutoFit/>
          </a:bodyPr>
          <a:lstStyle/>
          <a:p>
            <a:r>
              <a:rPr lang="en-US" sz="3600" dirty="0" smtClean="0">
                <a:effectLst>
                  <a:outerShdw blurRad="50800" dist="38100" dir="2700000">
                    <a:srgbClr val="000000">
                      <a:alpha val="43000"/>
                    </a:srgbClr>
                  </a:outerShdw>
                </a:effectLst>
                <a:latin typeface="Times New Roman"/>
                <a:cs typeface="Times New Roman"/>
              </a:rPr>
              <a:t>“…it’s a perfect way to tell and show how you feel.” </a:t>
            </a:r>
            <a:endParaRPr lang="en-US" sz="3600" dirty="0">
              <a:effectLst>
                <a:outerShdw blurRad="50800" dist="38100" dir="2700000">
                  <a:srgbClr val="000000">
                    <a:alpha val="43000"/>
                  </a:srgbClr>
                </a:outerShdw>
              </a:effectLst>
              <a:latin typeface="Times New Roman"/>
              <a:cs typeface="Times New Roman"/>
            </a:endParaRPr>
          </a:p>
        </p:txBody>
      </p:sp>
      <p:sp>
        <p:nvSpPr>
          <p:cNvPr id="15" name="TextBox 14"/>
          <p:cNvSpPr txBox="1"/>
          <p:nvPr/>
        </p:nvSpPr>
        <p:spPr>
          <a:xfrm>
            <a:off x="432814" y="2351415"/>
            <a:ext cx="8278372" cy="1200329"/>
          </a:xfrm>
          <a:prstGeom prst="rect">
            <a:avLst/>
          </a:prstGeom>
          <a:noFill/>
          <a:effectLst>
            <a:outerShdw blurRad="50800" dist="38100" dir="2700000">
              <a:srgbClr val="000000">
                <a:alpha val="43000"/>
              </a:srgbClr>
            </a:outerShdw>
          </a:effectLst>
        </p:spPr>
        <p:txBody>
          <a:bodyPr wrap="square" rtlCol="0">
            <a:spAutoFit/>
          </a:bodyPr>
          <a:lstStyle/>
          <a:p>
            <a:r>
              <a:rPr lang="en-US" sz="3600" dirty="0" smtClean="0">
                <a:effectLst>
                  <a:outerShdw blurRad="50800" dist="38100" dir="2700000">
                    <a:srgbClr val="000000">
                      <a:alpha val="43000"/>
                    </a:srgbClr>
                  </a:outerShdw>
                </a:effectLst>
                <a:latin typeface="Times New Roman"/>
                <a:cs typeface="Times New Roman"/>
              </a:rPr>
              <a:t>“…hearing music helps me work and helps me be the person I want to be.” </a:t>
            </a:r>
            <a:endParaRPr lang="en-US" sz="3600" dirty="0">
              <a:effectLst>
                <a:outerShdw blurRad="50800" dist="38100" dir="2700000">
                  <a:srgbClr val="000000">
                    <a:alpha val="43000"/>
                  </a:srgbClr>
                </a:outerShdw>
              </a:effectLst>
              <a:latin typeface="Times New Roman"/>
              <a:cs typeface="Times New Roman"/>
            </a:endParaRPr>
          </a:p>
        </p:txBody>
      </p:sp>
      <p:sp>
        <p:nvSpPr>
          <p:cNvPr id="16" name="TextBox 15"/>
          <p:cNvSpPr txBox="1"/>
          <p:nvPr/>
        </p:nvSpPr>
        <p:spPr>
          <a:xfrm>
            <a:off x="432814" y="3565855"/>
            <a:ext cx="8025386" cy="2862322"/>
          </a:xfrm>
          <a:prstGeom prst="rect">
            <a:avLst/>
          </a:prstGeom>
          <a:noFill/>
          <a:effectLst>
            <a:outerShdw blurRad="50800" dist="38100" dir="2700000">
              <a:srgbClr val="000000">
                <a:alpha val="43000"/>
              </a:srgbClr>
            </a:outerShdw>
          </a:effectLst>
        </p:spPr>
        <p:txBody>
          <a:bodyPr wrap="square" rtlCol="0">
            <a:spAutoFit/>
          </a:bodyPr>
          <a:lstStyle/>
          <a:p>
            <a:r>
              <a:rPr lang="en-US" sz="3600" dirty="0" smtClean="0">
                <a:effectLst>
                  <a:outerShdw blurRad="50800" dist="38100" dir="2700000">
                    <a:srgbClr val="000000">
                      <a:alpha val="43000"/>
                    </a:srgbClr>
                  </a:outerShdw>
                </a:effectLst>
                <a:latin typeface="Times New Roman"/>
                <a:cs typeface="Times New Roman"/>
              </a:rPr>
              <a:t>“…it gives you a feeling; a feeling that makes you think you can do anything whether it’s doing chores, finishing your homework, or even reaching your goals in life.” </a:t>
            </a:r>
            <a:endParaRPr lang="en-US" sz="3600" dirty="0">
              <a:effectLst>
                <a:outerShdw blurRad="50800" dist="38100" dir="2700000">
                  <a:srgbClr val="000000">
                    <a:alpha val="43000"/>
                  </a:srgbClr>
                </a:outerShdw>
              </a:effectLst>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p>
        </p:txBody>
      </p:sp>
      <p:sp>
        <p:nvSpPr>
          <p:cNvPr id="9" name="TextBox 8"/>
          <p:cNvSpPr txBox="1"/>
          <p:nvPr/>
        </p:nvSpPr>
        <p:spPr>
          <a:xfrm>
            <a:off x="8016" y="73336"/>
            <a:ext cx="9190962" cy="2646879"/>
          </a:xfrm>
          <a:prstGeom prst="rect">
            <a:avLst/>
          </a:prstGeom>
          <a:noFill/>
        </p:spPr>
        <p:txBody>
          <a:bodyPr wrap="square" rtlCol="0">
            <a:spAutoFit/>
          </a:bodyPr>
          <a:lstStyle/>
          <a:p>
            <a:pPr algn="ctr"/>
            <a:r>
              <a:rPr lang="en-US" sz="3200" b="1" dirty="0" smtClean="0">
                <a:solidFill>
                  <a:srgbClr val="FFFF00"/>
                </a:solidFill>
                <a:effectLst>
                  <a:outerShdw blurRad="50800" dist="38100" dir="2700000">
                    <a:srgbClr val="000000">
                      <a:alpha val="43000"/>
                    </a:srgbClr>
                  </a:outerShdw>
                </a:effectLst>
                <a:latin typeface="Times New Roman"/>
                <a:cs typeface="Times New Roman"/>
              </a:rPr>
              <a:t>3.  Ask your students to complete the sentence,</a:t>
            </a:r>
          </a:p>
          <a:p>
            <a:pPr algn="ctr"/>
            <a:r>
              <a:rPr lang="en-US" sz="3200" b="1" dirty="0" smtClean="0">
                <a:solidFill>
                  <a:srgbClr val="FFFF00"/>
                </a:solidFill>
                <a:effectLst>
                  <a:outerShdw blurRad="50800" dist="38100" dir="2700000">
                    <a:srgbClr val="000000">
                      <a:alpha val="43000"/>
                    </a:srgbClr>
                  </a:outerShdw>
                </a:effectLst>
                <a:latin typeface="Times New Roman"/>
                <a:cs typeface="Times New Roman"/>
              </a:rPr>
              <a:t>    </a:t>
            </a:r>
            <a:r>
              <a:rPr lang="en-US" sz="3200" b="1" i="1" dirty="0" smtClean="0">
                <a:solidFill>
                  <a:srgbClr val="FFFF00"/>
                </a:solidFill>
                <a:effectLst>
                  <a:outerShdw blurRad="50800" dist="38100" dir="2700000">
                    <a:srgbClr val="000000">
                      <a:alpha val="43000"/>
                    </a:srgbClr>
                  </a:outerShdw>
                </a:effectLst>
                <a:latin typeface="Times New Roman"/>
                <a:cs typeface="Times New Roman"/>
              </a:rPr>
              <a:t>“Music makes the difference because. . .”</a:t>
            </a:r>
          </a:p>
          <a:p>
            <a:endParaRPr lang="en-US" sz="1200" dirty="0" smtClean="0">
              <a:effectLst>
                <a:outerShdw blurRad="50800" dist="38100" dir="2700000">
                  <a:srgbClr val="000000">
                    <a:alpha val="43000"/>
                  </a:srgbClr>
                </a:outerShdw>
              </a:effectLst>
              <a:latin typeface="Times New Roman"/>
              <a:cs typeface="Times New Roman"/>
            </a:endParaRPr>
          </a:p>
          <a:p>
            <a:r>
              <a:rPr lang="en-US" sz="3600" b="1" dirty="0" smtClean="0">
                <a:effectLst>
                  <a:outerShdw blurRad="50800" dist="38100" dir="2700000">
                    <a:srgbClr val="000000">
                      <a:alpha val="43000"/>
                    </a:srgbClr>
                  </a:outerShdw>
                </a:effectLst>
                <a:latin typeface="Times New Roman"/>
                <a:cs typeface="Times New Roman"/>
              </a:rPr>
              <a:t>      Use their responses. . .</a:t>
            </a:r>
          </a:p>
          <a:p>
            <a:r>
              <a:rPr lang="en-US" sz="3600" b="1" dirty="0" smtClean="0">
                <a:solidFill>
                  <a:srgbClr val="FFFF00"/>
                </a:solidFill>
                <a:effectLst>
                  <a:outerShdw blurRad="50800" dist="38100" dir="2700000">
                    <a:srgbClr val="000000">
                      <a:alpha val="43000"/>
                    </a:srgbClr>
                  </a:outerShdw>
                </a:effectLst>
                <a:latin typeface="Times New Roman"/>
                <a:cs typeface="Times New Roman"/>
              </a:rPr>
              <a:t> </a:t>
            </a:r>
            <a:endParaRPr lang="en-US" sz="3600" b="1" i="1" dirty="0" smtClean="0">
              <a:solidFill>
                <a:srgbClr val="FFFF00"/>
              </a:solidFill>
              <a:effectLst>
                <a:outerShdw blurRad="50800" dist="38100" dir="2700000">
                  <a:srgbClr val="000000">
                    <a:alpha val="43000"/>
                  </a:srgbClr>
                </a:outerShdw>
              </a:effectLst>
              <a:latin typeface="Times New Roman"/>
              <a:cs typeface="Times New Roman"/>
            </a:endParaRPr>
          </a:p>
          <a:p>
            <a:endParaRPr lang="en-US" dirty="0"/>
          </a:p>
        </p:txBody>
      </p:sp>
      <p:sp>
        <p:nvSpPr>
          <p:cNvPr id="10" name="TextBox 9"/>
          <p:cNvSpPr txBox="1"/>
          <p:nvPr/>
        </p:nvSpPr>
        <p:spPr>
          <a:xfrm>
            <a:off x="205582" y="1747320"/>
            <a:ext cx="8938418" cy="4958280"/>
          </a:xfrm>
          <a:prstGeom prst="rect">
            <a:avLst/>
          </a:prstGeom>
          <a:noFill/>
        </p:spPr>
        <p:txBody>
          <a:bodyPr wrap="square" rtlCol="0">
            <a:spAutoFit/>
          </a:bodyPr>
          <a:lstStyle/>
          <a:p>
            <a:pPr marL="457200" indent="-457200">
              <a:lnSpc>
                <a:spcPct val="90000"/>
              </a:lnSpc>
              <a:spcBef>
                <a:spcPct val="20000"/>
              </a:spcBef>
              <a:buClr>
                <a:srgbClr val="FFCC00"/>
              </a:buClr>
            </a:pPr>
            <a:endParaRPr lang="en-US" sz="1400" dirty="0" smtClean="0">
              <a:effectLst>
                <a:outerShdw blurRad="50800" dist="38100" dir="2700000">
                  <a:srgbClr val="000000">
                    <a:alpha val="43000"/>
                  </a:srgbClr>
                </a:outerShdw>
              </a:effectLst>
              <a:latin typeface="Times New Roman"/>
              <a:cs typeface="Times New Roman"/>
            </a:endParaRPr>
          </a:p>
          <a:p>
            <a:pPr marL="457200" indent="-457200">
              <a:lnSpc>
                <a:spcPct val="90000"/>
              </a:lnSpc>
              <a:spcBef>
                <a:spcPct val="20000"/>
              </a:spcBef>
              <a:buClr>
                <a:srgbClr val="FFCC00"/>
              </a:buClr>
            </a:pPr>
            <a:r>
              <a:rPr lang="en-US" sz="2800" dirty="0" smtClean="0">
                <a:effectLst>
                  <a:outerShdw blurRad="50800" dist="38100" dir="2700000">
                    <a:srgbClr val="000000">
                      <a:alpha val="43000"/>
                    </a:srgbClr>
                  </a:outerShdw>
                </a:effectLst>
                <a:latin typeface="Times New Roman"/>
                <a:cs typeface="Times New Roman"/>
              </a:rPr>
              <a:t>	a. 	In your upcoming concert programs</a:t>
            </a:r>
          </a:p>
          <a:p>
            <a:pPr marL="914400" lvl="1" indent="-457200">
              <a:lnSpc>
                <a:spcPct val="90000"/>
              </a:lnSpc>
              <a:spcBef>
                <a:spcPct val="20000"/>
              </a:spcBef>
              <a:buClr>
                <a:srgbClr val="FF6600"/>
              </a:buClr>
            </a:pPr>
            <a:r>
              <a:rPr lang="en-US" sz="2800" dirty="0" err="1" smtClean="0">
                <a:effectLst>
                  <a:outerShdw blurRad="50800" dist="38100" dir="2700000">
                    <a:srgbClr val="000000">
                      <a:alpha val="43000"/>
                    </a:srgbClr>
                  </a:outerShdw>
                </a:effectLst>
                <a:latin typeface="Times New Roman"/>
                <a:cs typeface="Times New Roman"/>
              </a:rPr>
              <a:t>b</a:t>
            </a:r>
            <a:r>
              <a:rPr lang="en-US" sz="2800" dirty="0" smtClean="0">
                <a:effectLst>
                  <a:outerShdw blurRad="50800" dist="38100" dir="2700000">
                    <a:srgbClr val="000000">
                      <a:alpha val="43000"/>
                    </a:srgbClr>
                  </a:outerShdw>
                </a:effectLst>
                <a:latin typeface="Times New Roman"/>
                <a:cs typeface="Times New Roman"/>
              </a:rPr>
              <a:t>.	In your school newspaper’s “music corner” (Don’t have a “music corner?”   You know what to do!)</a:t>
            </a:r>
          </a:p>
          <a:p>
            <a:pPr marL="914400" lvl="1" indent="-457200">
              <a:lnSpc>
                <a:spcPct val="90000"/>
              </a:lnSpc>
              <a:spcBef>
                <a:spcPct val="20000"/>
              </a:spcBef>
              <a:buClr>
                <a:srgbClr val="FF6600"/>
              </a:buClr>
            </a:pPr>
            <a:r>
              <a:rPr lang="en-US" sz="2800" dirty="0" err="1" smtClean="0">
                <a:effectLst>
                  <a:outerShdw blurRad="50800" dist="38100" dir="2700000">
                    <a:srgbClr val="000000">
                      <a:alpha val="43000"/>
                    </a:srgbClr>
                  </a:outerShdw>
                </a:effectLst>
                <a:latin typeface="Times New Roman"/>
                <a:cs typeface="Times New Roman"/>
              </a:rPr>
              <a:t>c</a:t>
            </a:r>
            <a:r>
              <a:rPr lang="en-US" sz="2800" dirty="0" smtClean="0">
                <a:effectLst>
                  <a:outerShdw blurRad="50800" dist="38100" dir="2700000">
                    <a:srgbClr val="000000">
                      <a:alpha val="43000"/>
                    </a:srgbClr>
                  </a:outerShdw>
                </a:effectLst>
                <a:latin typeface="Times New Roman"/>
                <a:cs typeface="Times New Roman"/>
              </a:rPr>
              <a:t>.	As copy for making banners/posters to display around the school</a:t>
            </a:r>
          </a:p>
          <a:p>
            <a:pPr marL="914400" lvl="1" indent="-457200">
              <a:lnSpc>
                <a:spcPct val="90000"/>
              </a:lnSpc>
              <a:spcBef>
                <a:spcPct val="20000"/>
              </a:spcBef>
              <a:buClr>
                <a:srgbClr val="FF6600"/>
              </a:buClr>
            </a:pPr>
            <a:r>
              <a:rPr lang="en-US" sz="2800" dirty="0" err="1" smtClean="0">
                <a:effectLst>
                  <a:outerShdw blurRad="50800" dist="38100" dir="2700000">
                    <a:srgbClr val="000000">
                      <a:alpha val="43000"/>
                    </a:srgbClr>
                  </a:outerShdw>
                </a:effectLst>
                <a:latin typeface="Times New Roman"/>
                <a:cs typeface="Times New Roman"/>
              </a:rPr>
              <a:t>d</a:t>
            </a:r>
            <a:r>
              <a:rPr lang="en-US" sz="2800" dirty="0" smtClean="0">
                <a:effectLst>
                  <a:outerShdw blurRad="50800" dist="38100" dir="2700000">
                    <a:srgbClr val="000000">
                      <a:alpha val="43000"/>
                    </a:srgbClr>
                  </a:outerShdw>
                </a:effectLst>
                <a:latin typeface="Times New Roman"/>
                <a:cs typeface="Times New Roman"/>
              </a:rPr>
              <a:t>.	As copy for recruitment fliers and posters at feeder schools</a:t>
            </a:r>
          </a:p>
          <a:p>
            <a:pPr marL="914400" lvl="1" indent="-457200">
              <a:lnSpc>
                <a:spcPct val="90000"/>
              </a:lnSpc>
              <a:spcBef>
                <a:spcPct val="20000"/>
              </a:spcBef>
              <a:buClr>
                <a:srgbClr val="FF6600"/>
              </a:buClr>
            </a:pPr>
            <a:r>
              <a:rPr lang="en-US" sz="2800" dirty="0" err="1" smtClean="0">
                <a:effectLst>
                  <a:outerShdw blurRad="50800" dist="38100" dir="2700000">
                    <a:srgbClr val="000000">
                      <a:alpha val="43000"/>
                    </a:srgbClr>
                  </a:outerShdw>
                </a:effectLst>
                <a:latin typeface="Times New Roman"/>
                <a:cs typeface="Times New Roman"/>
              </a:rPr>
              <a:t>e</a:t>
            </a:r>
            <a:r>
              <a:rPr lang="en-US" sz="2800" dirty="0" smtClean="0">
                <a:effectLst>
                  <a:outerShdw blurRad="50800" dist="38100" dir="2700000">
                    <a:srgbClr val="000000">
                      <a:alpha val="43000"/>
                    </a:srgbClr>
                  </a:outerShdw>
                </a:effectLst>
                <a:latin typeface="Times New Roman"/>
                <a:cs typeface="Times New Roman"/>
              </a:rPr>
              <a:t>.	As copy for </a:t>
            </a:r>
            <a:r>
              <a:rPr lang="en-US" sz="2800" u="sng" dirty="0" smtClean="0">
                <a:solidFill>
                  <a:srgbClr val="FFFF00"/>
                </a:solidFill>
                <a:effectLst>
                  <a:outerShdw blurRad="50800" dist="38100" dir="2700000">
                    <a:srgbClr val="000000">
                      <a:alpha val="43000"/>
                    </a:srgbClr>
                  </a:outerShdw>
                </a:effectLst>
                <a:latin typeface="Times New Roman"/>
                <a:cs typeface="Times New Roman"/>
              </a:rPr>
              <a:t>AMEA</a:t>
            </a:r>
            <a:r>
              <a:rPr lang="en-US" sz="2800" dirty="0" smtClean="0">
                <a:effectLst>
                  <a:outerShdw blurRad="50800" dist="38100" dir="2700000">
                    <a:srgbClr val="000000">
                      <a:alpha val="43000"/>
                    </a:srgbClr>
                  </a:outerShdw>
                </a:effectLst>
                <a:latin typeface="Times New Roman"/>
                <a:cs typeface="Times New Roman"/>
              </a:rPr>
              <a:t> publications</a:t>
            </a:r>
          </a:p>
          <a:p>
            <a:pPr marL="914400" lvl="1" indent="-457200">
              <a:lnSpc>
                <a:spcPct val="90000"/>
              </a:lnSpc>
              <a:spcBef>
                <a:spcPct val="20000"/>
              </a:spcBef>
              <a:buClr>
                <a:srgbClr val="FF6600"/>
              </a:buClr>
            </a:pPr>
            <a:r>
              <a:rPr lang="en-US" sz="2800" dirty="0" err="1" smtClean="0">
                <a:effectLst>
                  <a:outerShdw blurRad="50800" dist="38100" dir="2700000">
                    <a:srgbClr val="000000">
                      <a:alpha val="43000"/>
                    </a:srgbClr>
                  </a:outerShdw>
                </a:effectLst>
                <a:latin typeface="Times New Roman"/>
                <a:cs typeface="Times New Roman"/>
              </a:rPr>
              <a:t>f</a:t>
            </a:r>
            <a:r>
              <a:rPr lang="en-US" sz="2800" dirty="0" smtClean="0">
                <a:effectLst>
                  <a:outerShdw blurRad="50800" dist="38100" dir="2700000">
                    <a:srgbClr val="000000">
                      <a:alpha val="43000"/>
                    </a:srgbClr>
                  </a:outerShdw>
                </a:effectLst>
                <a:latin typeface="Times New Roman"/>
                <a:cs typeface="Times New Roman"/>
              </a:rPr>
              <a:t>.	As copy for a publication about your school’s </a:t>
            </a:r>
            <a:r>
              <a:rPr lang="en-US" sz="2800" u="sng" dirty="0" smtClean="0">
                <a:solidFill>
                  <a:srgbClr val="FFFF00"/>
                </a:solidFill>
                <a:effectLst>
                  <a:outerShdw blurRad="50800" dist="38100" dir="2700000">
                    <a:srgbClr val="000000">
                      <a:alpha val="43000"/>
                    </a:srgbClr>
                  </a:outerShdw>
                </a:effectLst>
                <a:latin typeface="Times New Roman"/>
                <a:cs typeface="Times New Roman"/>
              </a:rPr>
              <a:t>FANTASTIC</a:t>
            </a:r>
            <a:r>
              <a:rPr lang="en-US" sz="2800" dirty="0" smtClean="0">
                <a:effectLst>
                  <a:outerShdw blurRad="50800" dist="38100" dir="2700000">
                    <a:srgbClr val="000000">
                      <a:alpha val="43000"/>
                    </a:srgbClr>
                  </a:outerShdw>
                </a:effectLst>
                <a:latin typeface="Times New Roman"/>
                <a:cs typeface="Times New Roman"/>
              </a:rPr>
              <a:t> music program</a:t>
            </a:r>
          </a:p>
          <a:p>
            <a:endParaRPr lang="en-US" dirty="0">
              <a:effectLst>
                <a:outerShdw blurRad="50800" dist="38100" dir="2700000">
                  <a:srgbClr val="000000">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ppt_x</p:attrName>
                                        </p:attrNameLst>
                                      </p:cBhvr>
                                      <p:tavLst>
                                        <p:tav tm="0">
                                          <p:val>
                                            <p:strVal val="#ppt_x"/>
                                          </p:val>
                                        </p:tav>
                                        <p:tav tm="100000">
                                          <p:val>
                                            <p:strVal val="#ppt_x"/>
                                          </p:val>
                                        </p:tav>
                                      </p:tavLst>
                                    </p:anim>
                                    <p:anim calcmode="lin" valueType="num">
                                      <p:cBhvr>
                                        <p:cTn id="9" dur="1800" decel="100000" fill="hold"/>
                                        <p:tgtEl>
                                          <p:spTgt spid="10"/>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a:latin typeface="Times New Roman"/>
              <a:cs typeface="Times New Roman"/>
            </a:endParaRPr>
          </a:p>
        </p:txBody>
      </p:sp>
      <p:sp>
        <p:nvSpPr>
          <p:cNvPr id="43013"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43014" name="Rectangle 3"/>
          <p:cNvSpPr>
            <a:spLocks noChangeArrowheads="1"/>
          </p:cNvSpPr>
          <p:nvPr/>
        </p:nvSpPr>
        <p:spPr bwMode="auto">
          <a:xfrm>
            <a:off x="45720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43016" name="Rectangle 5"/>
          <p:cNvSpPr>
            <a:spLocks noChangeArrowheads="1"/>
          </p:cNvSpPr>
          <p:nvPr/>
        </p:nvSpPr>
        <p:spPr bwMode="auto">
          <a:xfrm>
            <a:off x="457200" y="1828800"/>
            <a:ext cx="184666" cy="646331"/>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43017" name="Rectangle 6"/>
          <p:cNvSpPr>
            <a:spLocks noChangeArrowheads="1"/>
          </p:cNvSpPr>
          <p:nvPr/>
        </p:nvSpPr>
        <p:spPr bwMode="auto">
          <a:xfrm>
            <a:off x="228600" y="331338"/>
            <a:ext cx="8915400" cy="2095959"/>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marL="457200" indent="-457200" eaLnBrk="1" hangingPunct="1">
              <a:lnSpc>
                <a:spcPct val="90000"/>
              </a:lnSpc>
              <a:spcBef>
                <a:spcPct val="20000"/>
              </a:spcBef>
              <a:buClr>
                <a:srgbClr val="FFCC00"/>
              </a:buClr>
              <a:buFont typeface="Arial" pitchFamily="-104" charset="0"/>
              <a:buNone/>
            </a:pPr>
            <a:r>
              <a:rPr lang="en-US" sz="3600" dirty="0">
                <a:solidFill>
                  <a:srgbClr val="FFFF00"/>
                </a:solidFill>
                <a:effectLst>
                  <a:outerShdw blurRad="50800" dist="38100" dir="2700000">
                    <a:srgbClr val="000000">
                      <a:alpha val="43000"/>
                    </a:srgbClr>
                  </a:outerShdw>
                </a:effectLst>
                <a:latin typeface="Times New Roman"/>
                <a:cs typeface="Times New Roman"/>
              </a:rPr>
              <a:t>4</a:t>
            </a:r>
            <a:r>
              <a:rPr lang="en-US" sz="3600" dirty="0" smtClean="0">
                <a:solidFill>
                  <a:srgbClr val="FFFF00"/>
                </a:solidFill>
                <a:effectLst>
                  <a:outerShdw blurRad="50800" dist="38100" dir="2700000">
                    <a:srgbClr val="000000">
                      <a:alpha val="43000"/>
                    </a:srgbClr>
                  </a:outerShdw>
                </a:effectLst>
                <a:latin typeface="Times New Roman"/>
                <a:cs typeface="Times New Roman"/>
              </a:rPr>
              <a:t>.</a:t>
            </a:r>
            <a:r>
              <a:rPr lang="en-US" sz="3600" dirty="0">
                <a:solidFill>
                  <a:srgbClr val="FFFF00"/>
                </a:solidFill>
                <a:effectLst>
                  <a:outerShdw blurRad="50800" dist="38100" dir="2700000">
                    <a:srgbClr val="000000">
                      <a:alpha val="43000"/>
                    </a:srgbClr>
                  </a:outerShdw>
                </a:effectLst>
                <a:latin typeface="Times New Roman"/>
                <a:cs typeface="Times New Roman"/>
              </a:rPr>
              <a:t>	Retrieve information about the value of studying music</a:t>
            </a:r>
            <a:r>
              <a:rPr lang="en-US" sz="3600" dirty="0" smtClean="0">
                <a:solidFill>
                  <a:srgbClr val="FFFF00"/>
                </a:solidFill>
                <a:effectLst>
                  <a:outerShdw blurRad="50800" dist="38100" dir="2700000">
                    <a:srgbClr val="000000">
                      <a:alpha val="43000"/>
                    </a:srgbClr>
                  </a:outerShdw>
                </a:effectLst>
                <a:latin typeface="Times New Roman"/>
                <a:cs typeface="Times New Roman"/>
              </a:rPr>
              <a:t> - quote </a:t>
            </a:r>
            <a:r>
              <a:rPr lang="en-US" sz="3600" dirty="0">
                <a:solidFill>
                  <a:srgbClr val="FFFF00"/>
                </a:solidFill>
                <a:effectLst>
                  <a:outerShdw blurRad="50800" dist="38100" dir="2700000">
                    <a:srgbClr val="000000">
                      <a:alpha val="43000"/>
                    </a:srgbClr>
                  </a:outerShdw>
                </a:effectLst>
                <a:latin typeface="Times New Roman"/>
                <a:cs typeface="Times New Roman"/>
              </a:rPr>
              <a:t>it in any of the above outlets but especially on</a:t>
            </a:r>
            <a:r>
              <a:rPr lang="en-US" sz="3600" dirty="0" smtClean="0">
                <a:solidFill>
                  <a:srgbClr val="FFFF00"/>
                </a:solidFill>
                <a:effectLst>
                  <a:outerShdw blurRad="50800" dist="38100" dir="2700000">
                    <a:srgbClr val="000000">
                      <a:alpha val="43000"/>
                    </a:srgbClr>
                  </a:outerShdw>
                </a:effectLst>
                <a:latin typeface="Times New Roman"/>
                <a:cs typeface="Times New Roman"/>
              </a:rPr>
              <a:t> recruitment information! Share with your supervisor. </a:t>
            </a:r>
            <a:endParaRPr lang="en-US" sz="3600" dirty="0">
              <a:solidFill>
                <a:srgbClr val="FFFF00"/>
              </a:solidFill>
              <a:effectLst>
                <a:outerShdw blurRad="50800" dist="38100" dir="2700000">
                  <a:srgbClr val="000000">
                    <a:alpha val="43000"/>
                  </a:srgbClr>
                </a:outerShdw>
              </a:effectLst>
              <a:latin typeface="Times New Roman"/>
              <a:cs typeface="Times New Roman"/>
            </a:endParaRPr>
          </a:p>
        </p:txBody>
      </p:sp>
      <p:sp>
        <p:nvSpPr>
          <p:cNvPr id="43019" name="Rectangle 8"/>
          <p:cNvSpPr>
            <a:spLocks noChangeArrowheads="1"/>
          </p:cNvSpPr>
          <p:nvPr/>
        </p:nvSpPr>
        <p:spPr bwMode="auto">
          <a:xfrm>
            <a:off x="228600" y="2757280"/>
            <a:ext cx="8409656" cy="707886"/>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gn="ctr"/>
            <a:r>
              <a:rPr lang="en-US" sz="4000" i="1" dirty="0" smtClean="0">
                <a:effectLst>
                  <a:outerShdw blurRad="50800" dist="38100" dir="2700000">
                    <a:srgbClr val="000000">
                      <a:alpha val="43000"/>
                    </a:srgbClr>
                  </a:outerShdw>
                </a:effectLst>
                <a:latin typeface="Times New Roman"/>
                <a:cs typeface="Times New Roman"/>
              </a:rPr>
              <a:t>Resources:</a:t>
            </a:r>
            <a:endParaRPr lang="en-US" sz="4000" dirty="0" smtClean="0">
              <a:effectLst>
                <a:outerShdw blurRad="50800" dist="38100" dir="2700000">
                  <a:srgbClr val="000000">
                    <a:alpha val="43000"/>
                  </a:srgbClr>
                </a:outerShdw>
              </a:effectLst>
              <a:latin typeface="Times New Roman"/>
              <a:cs typeface="Times New Roman"/>
            </a:endParaRPr>
          </a:p>
        </p:txBody>
      </p:sp>
      <p:sp>
        <p:nvSpPr>
          <p:cNvPr id="13" name="TextBox 12"/>
          <p:cNvSpPr txBox="1"/>
          <p:nvPr/>
        </p:nvSpPr>
        <p:spPr>
          <a:xfrm>
            <a:off x="0" y="4566514"/>
            <a:ext cx="9143999" cy="769441"/>
          </a:xfrm>
          <a:prstGeom prst="rect">
            <a:avLst/>
          </a:prstGeom>
          <a:noFill/>
          <a:effectLst>
            <a:outerShdw blurRad="50800" dist="38100" dir="2700000">
              <a:srgbClr val="000000">
                <a:alpha val="43000"/>
              </a:srgbClr>
            </a:outerShdw>
          </a:effectLst>
        </p:spPr>
        <p:txBody>
          <a:bodyPr wrap="square" rtlCol="0">
            <a:spAutoFit/>
          </a:bodyPr>
          <a:lstStyle/>
          <a:p>
            <a:pPr algn="ctr"/>
            <a:r>
              <a:rPr lang="en-US" sz="4400" u="sng" dirty="0" err="1" smtClean="0">
                <a:solidFill>
                  <a:srgbClr val="FFFFFF"/>
                </a:solidFill>
                <a:effectLst>
                  <a:outerShdw blurRad="50800" dist="38100" dir="2700000">
                    <a:srgbClr val="000000">
                      <a:alpha val="43000"/>
                    </a:srgbClr>
                  </a:outerShdw>
                </a:effectLst>
                <a:latin typeface="Times New Roman"/>
                <a:cs typeface="Times New Roman"/>
              </a:rPr>
              <a:t>supportmusic.com</a:t>
            </a:r>
            <a:endParaRPr lang="en-US" sz="4400" dirty="0">
              <a:solidFill>
                <a:srgbClr val="FFFFFF"/>
              </a:solidFill>
              <a:effectLst>
                <a:outerShdw blurRad="50800" dist="38100" dir="2700000">
                  <a:srgbClr val="000000">
                    <a:alpha val="43000"/>
                  </a:srgbClr>
                </a:outerShdw>
              </a:effectLst>
            </a:endParaRPr>
          </a:p>
        </p:txBody>
      </p:sp>
      <p:sp>
        <p:nvSpPr>
          <p:cNvPr id="14" name="TextBox 13"/>
          <p:cNvSpPr txBox="1"/>
          <p:nvPr/>
        </p:nvSpPr>
        <p:spPr>
          <a:xfrm>
            <a:off x="-1" y="3520074"/>
            <a:ext cx="9144000" cy="1046440"/>
          </a:xfrm>
          <a:prstGeom prst="rect">
            <a:avLst/>
          </a:prstGeom>
          <a:noFill/>
          <a:effectLst>
            <a:outerShdw blurRad="50800" dist="38100" dir="2700000">
              <a:srgbClr val="000000">
                <a:alpha val="43000"/>
              </a:srgbClr>
            </a:outerShdw>
          </a:effectLst>
        </p:spPr>
        <p:txBody>
          <a:bodyPr wrap="square" rtlCol="0">
            <a:spAutoFit/>
          </a:bodyPr>
          <a:lstStyle/>
          <a:p>
            <a:pPr algn="ctr"/>
            <a:r>
              <a:rPr lang="en-US" sz="4400" u="sng" dirty="0" err="1" smtClean="0">
                <a:solidFill>
                  <a:srgbClr val="FFFFFF"/>
                </a:solidFill>
                <a:effectLst>
                  <a:outerShdw blurRad="50800" dist="38100" dir="2700000">
                    <a:srgbClr val="000000">
                      <a:alpha val="43000"/>
                    </a:srgbClr>
                  </a:outerShdw>
                </a:effectLst>
                <a:latin typeface="Times New Roman"/>
                <a:cs typeface="Times New Roman"/>
              </a:rPr>
              <a:t>musiced.nafme.org</a:t>
            </a:r>
            <a:r>
              <a:rPr lang="en-US" sz="4400" u="sng" dirty="0" smtClean="0">
                <a:solidFill>
                  <a:srgbClr val="FFFFFF"/>
                </a:solidFill>
                <a:effectLst>
                  <a:outerShdw blurRad="50800" dist="38100" dir="2700000">
                    <a:srgbClr val="000000">
                      <a:alpha val="43000"/>
                    </a:srgbClr>
                  </a:outerShdw>
                </a:effectLst>
                <a:latin typeface="Times New Roman"/>
                <a:cs typeface="Times New Roman"/>
              </a:rPr>
              <a:t>/resources</a:t>
            </a:r>
            <a:endParaRPr lang="en-US" sz="4400" dirty="0" smtClean="0">
              <a:solidFill>
                <a:srgbClr val="FFFFFF"/>
              </a:solidFill>
              <a:effectLst>
                <a:outerShdw blurRad="50800" dist="38100" dir="2700000">
                  <a:srgbClr val="000000">
                    <a:alpha val="43000"/>
                  </a:srgbClr>
                </a:outerShdw>
              </a:effectLst>
              <a:latin typeface="Times New Roman"/>
              <a:cs typeface="Times New Roman"/>
            </a:endParaRPr>
          </a:p>
          <a:p>
            <a:endParaRPr lang="en-US" dirty="0"/>
          </a:p>
        </p:txBody>
      </p:sp>
      <p:sp>
        <p:nvSpPr>
          <p:cNvPr id="10" name="TextBox 9"/>
          <p:cNvSpPr txBox="1"/>
          <p:nvPr/>
        </p:nvSpPr>
        <p:spPr>
          <a:xfrm>
            <a:off x="0" y="5521634"/>
            <a:ext cx="9144000" cy="769441"/>
          </a:xfrm>
          <a:prstGeom prst="rect">
            <a:avLst/>
          </a:prstGeom>
          <a:noFill/>
          <a:effectLst>
            <a:outerShdw blurRad="50800" dist="38100" dir="2700000">
              <a:srgbClr val="000000">
                <a:alpha val="43000"/>
              </a:srgbClr>
            </a:outerShdw>
          </a:effectLst>
        </p:spPr>
        <p:txBody>
          <a:bodyPr wrap="square" rtlCol="0">
            <a:spAutoFit/>
          </a:bodyPr>
          <a:lstStyle/>
          <a:p>
            <a:pPr algn="ctr"/>
            <a:r>
              <a:rPr lang="en-US" sz="4400" dirty="0" err="1" smtClean="0">
                <a:latin typeface="Times New Roman"/>
                <a:cs typeface="Times New Roman"/>
              </a:rPr>
              <a:t>bit.ly/MusicEdFacts</a:t>
            </a:r>
            <a:endParaRPr lang="en-US" sz="4400" dirty="0">
              <a:latin typeface="Times New Roman"/>
              <a:cs typeface="Times New Roman"/>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4"/>
          <p:cNvSpPr>
            <a:spLocks noGrp="1" noChangeArrowheads="1"/>
          </p:cNvSpPr>
          <p:nvPr>
            <p:ph type="dt" sz="quarter" idx="10"/>
          </p:nvPr>
        </p:nvSpPr>
        <p:spPr/>
        <p:txBody>
          <a:bodyPr/>
          <a:lstStyle/>
          <a:p>
            <a:pPr>
              <a:defRPr/>
            </a:pPr>
            <a:endParaRPr lang="en-US"/>
          </a:p>
        </p:txBody>
      </p:sp>
      <p:sp>
        <p:nvSpPr>
          <p:cNvPr id="45061" name="Rectangle 2"/>
          <p:cNvSpPr>
            <a:spLocks noChangeArrowheads="1"/>
          </p:cNvSpPr>
          <p:nvPr/>
        </p:nvSpPr>
        <p:spPr bwMode="auto">
          <a:xfrm>
            <a:off x="4181475" y="36480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2" name="Rectangle 3"/>
          <p:cNvSpPr>
            <a:spLocks noChangeArrowheads="1"/>
          </p:cNvSpPr>
          <p:nvPr/>
        </p:nvSpPr>
        <p:spPr bwMode="auto">
          <a:xfrm>
            <a:off x="4572000" y="3810000"/>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4" name="Rectangle 5"/>
          <p:cNvSpPr>
            <a:spLocks noChangeArrowheads="1"/>
          </p:cNvSpPr>
          <p:nvPr/>
        </p:nvSpPr>
        <p:spPr bwMode="auto">
          <a:xfrm>
            <a:off x="457200" y="1828800"/>
            <a:ext cx="184150" cy="822325"/>
          </a:xfrm>
          <a:prstGeom prst="rect">
            <a:avLst/>
          </a:prstGeom>
          <a:noFill/>
          <a:ln w="9525">
            <a:noFill/>
            <a:miter lim="800000"/>
            <a:headEnd/>
            <a:tailEnd/>
          </a:ln>
        </p:spPr>
        <p:txBody>
          <a:bodyPr wrap="none">
            <a:prstTxWarp prst="textNoShape">
              <a:avLst/>
            </a:prstTxWarp>
            <a:spAutoFit/>
          </a:bodyPr>
          <a:lstStyle/>
          <a:p>
            <a:pPr marL="457200" indent="-457200"/>
            <a:endParaRPr lang="en-US"/>
          </a:p>
          <a:p>
            <a:pPr marL="457200" indent="-457200"/>
            <a:endParaRPr lang="en-US"/>
          </a:p>
        </p:txBody>
      </p:sp>
      <p:pic>
        <p:nvPicPr>
          <p:cNvPr id="45065" name="Picture 11" descr="Picture 1"/>
          <p:cNvPicPr>
            <a:picLocks noChangeAspect="1" noChangeArrowheads="1"/>
          </p:cNvPicPr>
          <p:nvPr/>
        </p:nvPicPr>
        <p:blipFill>
          <a:blip r:embed="rId3"/>
          <a:srcRect/>
          <a:stretch>
            <a:fillRect/>
          </a:stretch>
        </p:blipFill>
        <p:spPr bwMode="auto">
          <a:xfrm>
            <a:off x="645224" y="956885"/>
            <a:ext cx="8221851" cy="5115580"/>
          </a:xfrm>
          <a:prstGeom prst="rect">
            <a:avLst/>
          </a:prstGeom>
          <a:ln>
            <a:noFill/>
          </a:ln>
          <a:effectLst>
            <a:softEdge rad="112500"/>
          </a:effectLst>
        </p:spPr>
      </p:pic>
      <p:sp>
        <p:nvSpPr>
          <p:cNvPr id="12" name="TextBox 11"/>
          <p:cNvSpPr txBox="1"/>
          <p:nvPr/>
        </p:nvSpPr>
        <p:spPr>
          <a:xfrm>
            <a:off x="2852614" y="146026"/>
            <a:ext cx="3451360" cy="769441"/>
          </a:xfrm>
          <a:prstGeom prst="rect">
            <a:avLst/>
          </a:prstGeom>
          <a:noFill/>
        </p:spPr>
        <p:txBody>
          <a:bodyPr wrap="none" rtlCol="0">
            <a:spAutoFit/>
          </a:bodyPr>
          <a:lstStyle/>
          <a:p>
            <a:r>
              <a:rPr lang="en-US" sz="4400" dirty="0" smtClean="0">
                <a:solidFill>
                  <a:srgbClr val="FFFF00"/>
                </a:solidFill>
                <a:effectLst>
                  <a:outerShdw blurRad="50800" dist="38100" dir="2700000">
                    <a:srgbClr val="000000">
                      <a:alpha val="43000"/>
                    </a:srgbClr>
                  </a:outerShdw>
                </a:effectLst>
                <a:latin typeface="Times New Roman"/>
                <a:cs typeface="Times New Roman"/>
              </a:rPr>
              <a:t>5.	Recruit 24/7</a:t>
            </a:r>
            <a:endParaRPr lang="en-US" sz="4400" dirty="0">
              <a:solidFill>
                <a:srgbClr val="FFFF00"/>
              </a:solidFill>
              <a:effectLst>
                <a:outerShdw blurRad="50800" dist="38100" dir="2700000">
                  <a:srgbClr val="000000">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4"/>
          <p:cNvSpPr>
            <a:spLocks noGrp="1" noChangeArrowheads="1"/>
          </p:cNvSpPr>
          <p:nvPr>
            <p:ph type="dt" sz="quarter" idx="10"/>
          </p:nvPr>
        </p:nvSpPr>
        <p:spPr/>
        <p:txBody>
          <a:bodyPr/>
          <a:lstStyle/>
          <a:p>
            <a:pPr>
              <a:defRPr/>
            </a:pPr>
            <a:endParaRPr lang="en-US"/>
          </a:p>
        </p:txBody>
      </p:sp>
      <p:sp>
        <p:nvSpPr>
          <p:cNvPr id="11" name="Rectangle 6"/>
          <p:cNvSpPr>
            <a:spLocks noGrp="1" noChangeArrowheads="1"/>
          </p:cNvSpPr>
          <p:nvPr>
            <p:ph type="sldNum" sz="quarter" idx="12"/>
          </p:nvPr>
        </p:nvSpPr>
        <p:spPr/>
        <p:txBody>
          <a:bodyPr/>
          <a:lstStyle/>
          <a:p>
            <a:pPr>
              <a:defRPr/>
            </a:pPr>
            <a:endParaRPr lang="en-US" dirty="0"/>
          </a:p>
        </p:txBody>
      </p:sp>
      <p:sp>
        <p:nvSpPr>
          <p:cNvPr id="45061" name="Rectangle 2"/>
          <p:cNvSpPr>
            <a:spLocks noChangeArrowheads="1"/>
          </p:cNvSpPr>
          <p:nvPr/>
        </p:nvSpPr>
        <p:spPr bwMode="auto">
          <a:xfrm>
            <a:off x="4181475" y="36480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2" name="Rectangle 3"/>
          <p:cNvSpPr>
            <a:spLocks noChangeArrowheads="1"/>
          </p:cNvSpPr>
          <p:nvPr/>
        </p:nvSpPr>
        <p:spPr bwMode="auto">
          <a:xfrm>
            <a:off x="4572000" y="3810000"/>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3" name="Rectangle 4"/>
          <p:cNvSpPr>
            <a:spLocks noChangeArrowheads="1"/>
          </p:cNvSpPr>
          <p:nvPr/>
        </p:nvSpPr>
        <p:spPr bwMode="auto">
          <a:xfrm>
            <a:off x="0" y="139128"/>
            <a:ext cx="9144000" cy="769441"/>
          </a:xfrm>
          <a:prstGeom prst="rect">
            <a:avLst/>
          </a:prstGeom>
          <a:noFill/>
          <a:ln w="9525">
            <a:noFill/>
            <a:miter lim="800000"/>
            <a:headEnd/>
            <a:tailEnd/>
          </a:ln>
        </p:spPr>
        <p:txBody>
          <a:bodyPr wrap="square">
            <a:prstTxWarp prst="textNoShape">
              <a:avLst/>
            </a:prstTxWarp>
            <a:spAutoFit/>
          </a:bodyPr>
          <a:lstStyle/>
          <a:p>
            <a:pPr algn="ctr">
              <a:spcBef>
                <a:spcPct val="20000"/>
              </a:spcBef>
              <a:buClr>
                <a:srgbClr val="FFCC00"/>
              </a:buClr>
            </a:pPr>
            <a:r>
              <a:rPr lang="en-US" sz="4400" dirty="0" smtClean="0">
                <a:solidFill>
                  <a:srgbClr val="FFFF00"/>
                </a:solidFill>
                <a:effectLst>
                  <a:outerShdw blurRad="50800" dist="38100" dir="2700000">
                    <a:srgbClr val="000000">
                      <a:alpha val="43000"/>
                    </a:srgbClr>
                  </a:outerShdw>
                </a:effectLst>
                <a:latin typeface="Times New Roman"/>
                <a:cs typeface="Times New Roman"/>
              </a:rPr>
              <a:t>6. Expand</a:t>
            </a:r>
            <a:endParaRPr lang="en-US" sz="4400" i="1" dirty="0" smtClean="0">
              <a:effectLst>
                <a:outerShdw blurRad="50800" dist="38100" dir="2700000">
                  <a:srgbClr val="000000">
                    <a:alpha val="43000"/>
                  </a:srgbClr>
                </a:outerShdw>
              </a:effectLst>
              <a:latin typeface="Times New Roman"/>
              <a:cs typeface="Times New Roman"/>
            </a:endParaRPr>
          </a:p>
        </p:txBody>
      </p:sp>
      <p:sp>
        <p:nvSpPr>
          <p:cNvPr id="45064" name="Rectangle 5"/>
          <p:cNvSpPr>
            <a:spLocks noChangeArrowheads="1"/>
          </p:cNvSpPr>
          <p:nvPr/>
        </p:nvSpPr>
        <p:spPr bwMode="auto">
          <a:xfrm>
            <a:off x="457200" y="1828800"/>
            <a:ext cx="184150" cy="822325"/>
          </a:xfrm>
          <a:prstGeom prst="rect">
            <a:avLst/>
          </a:prstGeom>
          <a:noFill/>
          <a:ln w="9525">
            <a:noFill/>
            <a:miter lim="800000"/>
            <a:headEnd/>
            <a:tailEnd/>
          </a:ln>
        </p:spPr>
        <p:txBody>
          <a:bodyPr wrap="none">
            <a:prstTxWarp prst="textNoShape">
              <a:avLst/>
            </a:prstTxWarp>
            <a:spAutoFit/>
          </a:bodyPr>
          <a:lstStyle/>
          <a:p>
            <a:pPr marL="457200" indent="-457200"/>
            <a:endParaRPr lang="en-US"/>
          </a:p>
          <a:p>
            <a:pPr marL="457200" indent="-457200"/>
            <a:endParaRPr lang="en-US"/>
          </a:p>
        </p:txBody>
      </p:sp>
      <p:sp>
        <p:nvSpPr>
          <p:cNvPr id="12" name="Title 1"/>
          <p:cNvSpPr>
            <a:spLocks noGrp="1"/>
          </p:cNvSpPr>
          <p:nvPr/>
        </p:nvSpPr>
        <p:spPr>
          <a:xfrm>
            <a:off x="685800" y="951131"/>
            <a:ext cx="8229600" cy="1143000"/>
          </a:xfrm>
          <a:prstGeom prst="rect">
            <a:avLst/>
          </a:prstGeom>
        </p:spPr>
        <p:txBody>
          <a:bodyPr vert="horz" lIns="91440" tIns="45720" rIns="91440" bIns="45720" rtlCol="0" anchor="ctr">
            <a:normAutofit fontScale="90000" lnSpcReduction="20000"/>
          </a:bodyPr>
          <a:lstStyle>
            <a:lvl1pPr algn="ctr" rtl="0" eaLnBrk="0" fontAlgn="base" hangingPunct="0">
              <a:spcBef>
                <a:spcPct val="0"/>
              </a:spcBef>
              <a:spcAft>
                <a:spcPct val="0"/>
              </a:spcAft>
              <a:defRPr sz="4800" b="1" kern="1200">
                <a:solidFill>
                  <a:schemeClr val="tx1"/>
                </a:solidFill>
                <a:effectLst>
                  <a:outerShdw blurRad="50800" dist="50800" dir="2700000" algn="tl" rotWithShape="0">
                    <a:schemeClr val="bg1">
                      <a:alpha val="30000"/>
                    </a:schemeClr>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6pPr>
            <a:lvl7pPr marL="9144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7pPr>
            <a:lvl8pPr marL="13716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8pPr>
            <a:lvl9pPr marL="18288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9pPr>
          </a:lstStyle>
          <a:p>
            <a:pPr>
              <a:defRPr/>
            </a:pPr>
            <a:r>
              <a:rPr lang="en-US" dirty="0" smtClean="0">
                <a:effectLst>
                  <a:outerShdw blurRad="50800" dist="38100" dir="2700000">
                    <a:srgbClr val="000000">
                      <a:alpha val="43000"/>
                    </a:srgbClr>
                  </a:outerShdw>
                </a:effectLst>
                <a:latin typeface="Times New Roman"/>
                <a:cs typeface="Times New Roman"/>
              </a:rPr>
              <a:t>OMG! Does this mean that I have to Learn Something </a:t>
            </a:r>
            <a:r>
              <a:rPr lang="en-US" dirty="0" smtClean="0">
                <a:solidFill>
                  <a:srgbClr val="FFFF00"/>
                </a:solidFill>
                <a:effectLst>
                  <a:outerShdw blurRad="50800" dist="38100" dir="2700000">
                    <a:srgbClr val="000000">
                      <a:alpha val="43000"/>
                    </a:srgbClr>
                  </a:outerShdw>
                </a:effectLst>
                <a:latin typeface="Times New Roman"/>
                <a:cs typeface="Times New Roman"/>
              </a:rPr>
              <a:t>New</a:t>
            </a:r>
            <a:r>
              <a:rPr lang="en-US" dirty="0" smtClean="0">
                <a:effectLst>
                  <a:outerShdw blurRad="50800" dist="38100" dir="2700000">
                    <a:srgbClr val="000000">
                      <a:alpha val="43000"/>
                    </a:srgbClr>
                  </a:outerShdw>
                </a:effectLst>
                <a:latin typeface="Times New Roman"/>
                <a:cs typeface="Times New Roman"/>
              </a:rPr>
              <a:t>???</a:t>
            </a:r>
            <a:endParaRPr lang="en-US" dirty="0">
              <a:effectLst>
                <a:outerShdw blurRad="50800" dist="38100" dir="2700000">
                  <a:srgbClr val="000000">
                    <a:alpha val="43000"/>
                  </a:srgbClr>
                </a:outerShdw>
              </a:effectLst>
              <a:latin typeface="Times New Roman"/>
              <a:cs typeface="Times New Roman"/>
            </a:endParaRPr>
          </a:p>
        </p:txBody>
      </p:sp>
      <p:pic>
        <p:nvPicPr>
          <p:cNvPr id="13" name="Content Placeholder 11" descr="Screen Shot 2013-09-29 at 9.39.07 AM.png"/>
          <p:cNvPicPr>
            <a:picLocks noGrp="1" noChangeAspect="1"/>
          </p:cNvPicPr>
          <p:nvPr/>
        </p:nvPicPr>
        <p:blipFill>
          <a:blip r:embed="rId3"/>
          <a:srcRect t="-2007" b="-2007"/>
          <a:stretch>
            <a:fillRect/>
          </a:stretch>
        </p:blipFill>
        <p:spPr>
          <a:xfrm>
            <a:off x="227326" y="2070525"/>
            <a:ext cx="8546123" cy="41148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4"/>
          <p:cNvSpPr>
            <a:spLocks noGrp="1" noChangeArrowheads="1"/>
          </p:cNvSpPr>
          <p:nvPr>
            <p:ph type="dt" sz="quarter" idx="10"/>
          </p:nvPr>
        </p:nvSpPr>
        <p:spPr/>
        <p:txBody>
          <a:bodyPr/>
          <a:lstStyle/>
          <a:p>
            <a:pPr>
              <a:defRPr/>
            </a:pPr>
            <a:endParaRPr lang="en-US"/>
          </a:p>
        </p:txBody>
      </p:sp>
      <p:sp>
        <p:nvSpPr>
          <p:cNvPr id="11" name="Rectangle 6"/>
          <p:cNvSpPr>
            <a:spLocks noGrp="1" noChangeArrowheads="1"/>
          </p:cNvSpPr>
          <p:nvPr>
            <p:ph type="sldNum" sz="quarter" idx="12"/>
          </p:nvPr>
        </p:nvSpPr>
        <p:spPr/>
        <p:txBody>
          <a:bodyPr/>
          <a:lstStyle/>
          <a:p>
            <a:pPr>
              <a:defRPr/>
            </a:pPr>
            <a:endParaRPr lang="en-US" dirty="0"/>
          </a:p>
        </p:txBody>
      </p:sp>
      <p:sp>
        <p:nvSpPr>
          <p:cNvPr id="45061" name="Rectangle 2"/>
          <p:cNvSpPr>
            <a:spLocks noChangeArrowheads="1"/>
          </p:cNvSpPr>
          <p:nvPr/>
        </p:nvSpPr>
        <p:spPr bwMode="auto">
          <a:xfrm>
            <a:off x="4181475" y="36480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2" name="Rectangle 3"/>
          <p:cNvSpPr>
            <a:spLocks noChangeArrowheads="1"/>
          </p:cNvSpPr>
          <p:nvPr/>
        </p:nvSpPr>
        <p:spPr bwMode="auto">
          <a:xfrm>
            <a:off x="4572000" y="3810000"/>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3" name="Rectangle 4"/>
          <p:cNvSpPr>
            <a:spLocks noChangeArrowheads="1"/>
          </p:cNvSpPr>
          <p:nvPr/>
        </p:nvSpPr>
        <p:spPr bwMode="auto">
          <a:xfrm>
            <a:off x="0" y="139128"/>
            <a:ext cx="9144000" cy="769441"/>
          </a:xfrm>
          <a:prstGeom prst="rect">
            <a:avLst/>
          </a:prstGeom>
          <a:noFill/>
          <a:ln w="9525">
            <a:noFill/>
            <a:miter lim="800000"/>
            <a:headEnd/>
            <a:tailEnd/>
          </a:ln>
        </p:spPr>
        <p:txBody>
          <a:bodyPr wrap="square">
            <a:prstTxWarp prst="textNoShape">
              <a:avLst/>
            </a:prstTxWarp>
            <a:spAutoFit/>
          </a:bodyPr>
          <a:lstStyle/>
          <a:p>
            <a:pPr algn="ctr">
              <a:spcBef>
                <a:spcPct val="20000"/>
              </a:spcBef>
              <a:buClr>
                <a:srgbClr val="FFCC00"/>
              </a:buClr>
            </a:pPr>
            <a:r>
              <a:rPr lang="en-US" sz="4400" dirty="0" smtClean="0">
                <a:solidFill>
                  <a:srgbClr val="FFFF00"/>
                </a:solidFill>
                <a:effectLst>
                  <a:outerShdw blurRad="50800" dist="38100" dir="2700000">
                    <a:srgbClr val="000000">
                      <a:alpha val="43000"/>
                    </a:srgbClr>
                  </a:outerShdw>
                </a:effectLst>
                <a:latin typeface="Times New Roman"/>
                <a:cs typeface="Times New Roman"/>
              </a:rPr>
              <a:t>6. Expand: Broaden Your Base</a:t>
            </a:r>
            <a:endParaRPr lang="en-US" sz="4400" i="1" dirty="0" smtClean="0">
              <a:effectLst>
                <a:outerShdw blurRad="50800" dist="38100" dir="2700000">
                  <a:srgbClr val="000000">
                    <a:alpha val="43000"/>
                  </a:srgbClr>
                </a:outerShdw>
              </a:effectLst>
              <a:latin typeface="Times New Roman"/>
              <a:cs typeface="Times New Roman"/>
            </a:endParaRPr>
          </a:p>
        </p:txBody>
      </p:sp>
      <p:sp>
        <p:nvSpPr>
          <p:cNvPr id="45064" name="Rectangle 5"/>
          <p:cNvSpPr>
            <a:spLocks noChangeArrowheads="1"/>
          </p:cNvSpPr>
          <p:nvPr/>
        </p:nvSpPr>
        <p:spPr bwMode="auto">
          <a:xfrm>
            <a:off x="457200" y="1828800"/>
            <a:ext cx="184150" cy="822325"/>
          </a:xfrm>
          <a:prstGeom prst="rect">
            <a:avLst/>
          </a:prstGeom>
          <a:noFill/>
          <a:ln w="9525">
            <a:noFill/>
            <a:miter lim="800000"/>
            <a:headEnd/>
            <a:tailEnd/>
          </a:ln>
        </p:spPr>
        <p:txBody>
          <a:bodyPr wrap="none">
            <a:prstTxWarp prst="textNoShape">
              <a:avLst/>
            </a:prstTxWarp>
            <a:spAutoFit/>
          </a:bodyPr>
          <a:lstStyle/>
          <a:p>
            <a:pPr marL="457200" indent="-457200"/>
            <a:endParaRPr lang="en-US"/>
          </a:p>
          <a:p>
            <a:pPr marL="457200" indent="-457200"/>
            <a:endParaRPr lang="en-US"/>
          </a:p>
        </p:txBody>
      </p:sp>
      <p:sp>
        <p:nvSpPr>
          <p:cNvPr id="10" name="Rectangle 9"/>
          <p:cNvSpPr>
            <a:spLocks noGrp="1" noChangeArrowheads="1"/>
          </p:cNvSpPr>
          <p:nvPr/>
        </p:nvSpPr>
        <p:spPr>
          <a:xfrm>
            <a:off x="-47625" y="660061"/>
            <a:ext cx="8458200" cy="1600200"/>
          </a:xfrm>
          <a:prstGeom prst="rect">
            <a:avLst/>
          </a:prstGeom>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800" b="1" kern="1200">
                <a:solidFill>
                  <a:schemeClr val="tx1"/>
                </a:solidFill>
                <a:effectLst>
                  <a:outerShdw blurRad="50800" dist="50800" dir="2700000" algn="tl" rotWithShape="0">
                    <a:schemeClr val="bg1">
                      <a:alpha val="30000"/>
                    </a:schemeClr>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6pPr>
            <a:lvl7pPr marL="9144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7pPr>
            <a:lvl8pPr marL="13716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8pPr>
            <a:lvl9pPr marL="18288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9pPr>
          </a:lstStyle>
          <a:p>
            <a:pPr eaLnBrk="1" hangingPunct="1">
              <a:defRPr/>
            </a:pPr>
            <a:r>
              <a:rPr lang="en-US" sz="4000" dirty="0" smtClean="0">
                <a:effectLst>
                  <a:outerShdw blurRad="50800" dist="38100" dir="2700000">
                    <a:srgbClr val="000000">
                      <a:alpha val="43000"/>
                    </a:srgbClr>
                  </a:outerShdw>
                </a:effectLst>
                <a:latin typeface="Times New Roman"/>
                <a:cs typeface="Times New Roman"/>
              </a:rPr>
              <a:t>We Have the Power!!!</a:t>
            </a:r>
            <a:br>
              <a:rPr lang="en-US" sz="4000" dirty="0" smtClean="0">
                <a:effectLst>
                  <a:outerShdw blurRad="50800" dist="38100" dir="2700000">
                    <a:srgbClr val="000000">
                      <a:alpha val="43000"/>
                    </a:srgbClr>
                  </a:outerShdw>
                </a:effectLst>
                <a:latin typeface="Times New Roman"/>
                <a:cs typeface="Times New Roman"/>
              </a:rPr>
            </a:br>
            <a:r>
              <a:rPr lang="en-US" sz="4000" i="1" dirty="0" smtClean="0">
                <a:solidFill>
                  <a:srgbClr val="FFFF66"/>
                </a:solidFill>
                <a:effectLst>
                  <a:outerShdw blurRad="50800" dist="38100" dir="2700000">
                    <a:srgbClr val="000000">
                      <a:alpha val="43000"/>
                    </a:srgbClr>
                  </a:outerShdw>
                </a:effectLst>
                <a:latin typeface="Times New Roman"/>
                <a:cs typeface="Times New Roman"/>
              </a:rPr>
              <a:t>The Joy of Music-Making</a:t>
            </a:r>
            <a:endParaRPr lang="en-US" sz="4000" i="1" dirty="0">
              <a:solidFill>
                <a:srgbClr val="FFFF66"/>
              </a:solidFill>
              <a:effectLst>
                <a:outerShdw blurRad="50800" dist="38100" dir="2700000">
                  <a:srgbClr val="000000">
                    <a:alpha val="43000"/>
                  </a:srgbClr>
                </a:outerShdw>
              </a:effectLst>
              <a:latin typeface="Times New Roman"/>
              <a:cs typeface="Times New Roman"/>
            </a:endParaRPr>
          </a:p>
        </p:txBody>
      </p:sp>
      <p:sp>
        <p:nvSpPr>
          <p:cNvPr id="14" name="Rectangle 13"/>
          <p:cNvSpPr>
            <a:spLocks noGrp="1" noChangeArrowheads="1"/>
          </p:cNvSpPr>
          <p:nvPr/>
        </p:nvSpPr>
        <p:spPr>
          <a:xfrm>
            <a:off x="457200" y="2343097"/>
            <a:ext cx="7239000" cy="3810000"/>
          </a:xfrm>
          <a:prstGeom prst="rect">
            <a:avLst/>
          </a:prstGeom>
        </p:spPr>
        <p:txBody>
          <a:bodyPr vert="horz" lIns="91440" tIns="45720" rIns="91440" bIns="45720" rtlCol="0">
            <a:normAutofit lnSpcReduction="10000"/>
          </a:bodyPr>
          <a:lstStyle>
            <a:lvl1pPr marL="342900" indent="-342900" algn="l" rtl="0" eaLnBrk="0" fontAlgn="base" hangingPunct="0">
              <a:spcBef>
                <a:spcPts val="2000"/>
              </a:spcBef>
              <a:spcAft>
                <a:spcPct val="0"/>
              </a:spcAft>
              <a:buClr>
                <a:schemeClr val="accent1"/>
              </a:buClr>
              <a:buSzPct val="90000"/>
              <a:buFont typeface="Wingdings" charset="2"/>
              <a:buChar char=""/>
              <a:defRPr sz="2400"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ＭＳ Ｐゴシック" pitchFamily="-107" charset="-128"/>
              </a:defRPr>
            </a:lvl1pPr>
            <a:lvl2pPr marL="685800" indent="-336550" algn="l" rtl="0" eaLnBrk="0" fontAlgn="base" hangingPunct="0">
              <a:spcBef>
                <a:spcPts val="600"/>
              </a:spcBef>
              <a:spcAft>
                <a:spcPct val="0"/>
              </a:spcAft>
              <a:buClr>
                <a:schemeClr val="accent2"/>
              </a:buClr>
              <a:buSzPct val="90000"/>
              <a:buFont typeface="Wingdings" charset="2"/>
              <a:buChar char=""/>
              <a:defRPr sz="2200"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2pPr>
            <a:lvl3pPr marL="1035050" indent="-349250" algn="l" rtl="0" eaLnBrk="0" fontAlgn="base" hangingPunct="0">
              <a:spcBef>
                <a:spcPts val="600"/>
              </a:spcBef>
              <a:spcAft>
                <a:spcPct val="0"/>
              </a:spcAft>
              <a:buClr>
                <a:schemeClr val="accent1"/>
              </a:buClr>
              <a:buSzPct val="90000"/>
              <a:buFont typeface="Wingdings" charset="2"/>
              <a:buChar char=""/>
              <a:defRPr sz="2000"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3pPr>
            <a:lvl4pPr marL="1371600" indent="-336550" algn="l" rtl="0" eaLnBrk="0" fontAlgn="base" hangingPunct="0">
              <a:spcBef>
                <a:spcPts val="600"/>
              </a:spcBef>
              <a:spcAft>
                <a:spcPct val="0"/>
              </a:spcAft>
              <a:buClr>
                <a:schemeClr val="accent2"/>
              </a:buClr>
              <a:buSzPct val="90000"/>
              <a:buFont typeface="Wingdings" charset="2"/>
              <a:buChar char=""/>
              <a:defRPr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4pPr>
            <a:lvl5pPr marL="1720850" indent="-349250" algn="l" rtl="0" eaLnBrk="0" fontAlgn="base" hangingPunct="0">
              <a:spcBef>
                <a:spcPts val="600"/>
              </a:spcBef>
              <a:spcAft>
                <a:spcPct val="0"/>
              </a:spcAft>
              <a:buClr>
                <a:schemeClr val="accent1"/>
              </a:buClr>
              <a:buSzPct val="90000"/>
              <a:buFont typeface="Wingdings" charset="2"/>
              <a:buChar char=""/>
              <a:defRPr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eaLnBrk="1" fontAlgn="auto" hangingPunct="1">
              <a:lnSpc>
                <a:spcPct val="90000"/>
              </a:lnSpc>
              <a:spcAft>
                <a:spcPts val="0"/>
              </a:spcAft>
              <a:buNone/>
              <a:defRPr/>
            </a:pPr>
            <a:r>
              <a:rPr lang="en-US" sz="4000" b="0" dirty="0" smtClean="0">
                <a:effectLst>
                  <a:outerShdw blurRad="50800" dist="38100" dir="2700000">
                    <a:srgbClr val="000000">
                      <a:alpha val="43000"/>
                    </a:srgbClr>
                  </a:outerShdw>
                </a:effectLst>
                <a:latin typeface="Times New Roman"/>
                <a:ea typeface="+mn-ea"/>
                <a:cs typeface="Times New Roman"/>
              </a:rPr>
              <a:t>1.	</a:t>
            </a:r>
            <a:r>
              <a:rPr lang="en-US" sz="4000" b="0" dirty="0" smtClean="0">
                <a:solidFill>
                  <a:srgbClr val="FFFF00"/>
                </a:solidFill>
                <a:effectLst>
                  <a:outerShdw blurRad="50800" dist="38100" dir="2700000">
                    <a:srgbClr val="000000">
                      <a:alpha val="43000"/>
                    </a:srgbClr>
                  </a:outerShdw>
                </a:effectLst>
                <a:latin typeface="Times New Roman"/>
                <a:ea typeface="+mn-ea"/>
                <a:cs typeface="Times New Roman"/>
              </a:rPr>
              <a:t>Broaden </a:t>
            </a:r>
            <a:r>
              <a:rPr lang="en-US" sz="4000" b="0" dirty="0">
                <a:effectLst>
                  <a:outerShdw blurRad="50800" dist="38100" dir="2700000">
                    <a:srgbClr val="000000">
                      <a:alpha val="43000"/>
                    </a:srgbClr>
                  </a:outerShdw>
                </a:effectLst>
                <a:latin typeface="Times New Roman"/>
                <a:ea typeface="+mn-ea"/>
                <a:cs typeface="Times New Roman"/>
              </a:rPr>
              <a:t>the base</a:t>
            </a:r>
            <a:endParaRPr lang="en-US" sz="4000" b="0" dirty="0" smtClean="0">
              <a:effectLst>
                <a:outerShdw blurRad="50800" dist="38100" dir="2700000">
                  <a:srgbClr val="000000">
                    <a:alpha val="43000"/>
                  </a:srgbClr>
                </a:outerShdw>
              </a:effectLst>
              <a:latin typeface="Times New Roman"/>
              <a:ea typeface="+mn-ea"/>
              <a:cs typeface="Times New Roman"/>
            </a:endParaRPr>
          </a:p>
          <a:p>
            <a:pPr marL="609600" indent="-609600" eaLnBrk="1" fontAlgn="auto" hangingPunct="1">
              <a:lnSpc>
                <a:spcPct val="90000"/>
              </a:lnSpc>
              <a:spcAft>
                <a:spcPts val="0"/>
              </a:spcAft>
              <a:buNone/>
              <a:defRPr/>
            </a:pPr>
            <a:r>
              <a:rPr lang="en-US" sz="4000" b="0" dirty="0" smtClean="0">
                <a:effectLst>
                  <a:outerShdw blurRad="50800" dist="38100" dir="2700000">
                    <a:srgbClr val="000000">
                      <a:alpha val="43000"/>
                    </a:srgbClr>
                  </a:outerShdw>
                </a:effectLst>
                <a:latin typeface="Times New Roman"/>
                <a:ea typeface="+mn-ea"/>
                <a:cs typeface="Times New Roman"/>
              </a:rPr>
              <a:t>2.	Teach </a:t>
            </a:r>
            <a:r>
              <a:rPr lang="en-US" sz="4000" b="0" dirty="0">
                <a:effectLst>
                  <a:outerShdw blurRad="50800" dist="38100" dir="2700000">
                    <a:srgbClr val="000000">
                      <a:alpha val="43000"/>
                    </a:srgbClr>
                  </a:outerShdw>
                </a:effectLst>
                <a:latin typeface="Times New Roman"/>
                <a:ea typeface="+mn-ea"/>
                <a:cs typeface="Times New Roman"/>
              </a:rPr>
              <a:t>so that students will be able to</a:t>
            </a:r>
            <a:r>
              <a:rPr lang="en-US" sz="4000" b="0" dirty="0" smtClean="0">
                <a:effectLst>
                  <a:outerShdw blurRad="50800" dist="38100" dir="2700000">
                    <a:srgbClr val="000000">
                      <a:alpha val="43000"/>
                    </a:srgbClr>
                  </a:outerShdw>
                </a:effectLst>
                <a:latin typeface="Times New Roman"/>
                <a:ea typeface="+mn-ea"/>
                <a:cs typeface="Times New Roman"/>
              </a:rPr>
              <a:t> go on </a:t>
            </a:r>
            <a:r>
              <a:rPr lang="en-US" sz="4000" b="0" dirty="0">
                <a:effectLst>
                  <a:outerShdw blurRad="50800" dist="38100" dir="2700000">
                    <a:srgbClr val="000000">
                      <a:alpha val="43000"/>
                    </a:srgbClr>
                  </a:outerShdw>
                </a:effectLst>
                <a:latin typeface="Times New Roman"/>
                <a:ea typeface="+mn-ea"/>
                <a:cs typeface="Times New Roman"/>
              </a:rPr>
              <a:t>and DO music </a:t>
            </a:r>
            <a:r>
              <a:rPr lang="en-US" sz="4000" b="0" i="1" u="sng" dirty="0">
                <a:solidFill>
                  <a:srgbClr val="FFFF00"/>
                </a:solidFill>
                <a:effectLst>
                  <a:outerShdw blurRad="50800" dist="38100" dir="2700000">
                    <a:srgbClr val="000000">
                      <a:alpha val="43000"/>
                    </a:srgbClr>
                  </a:outerShdw>
                </a:effectLst>
                <a:latin typeface="Times New Roman"/>
                <a:ea typeface="+mn-ea"/>
                <a:cs typeface="Times New Roman"/>
              </a:rPr>
              <a:t>without</a:t>
            </a:r>
            <a:r>
              <a:rPr lang="en-US" sz="4000" b="0" dirty="0">
                <a:solidFill>
                  <a:srgbClr val="FFFF00"/>
                </a:solidFill>
                <a:effectLst>
                  <a:outerShdw blurRad="50800" dist="38100" dir="2700000">
                    <a:srgbClr val="000000">
                      <a:alpha val="43000"/>
                    </a:srgbClr>
                  </a:outerShdw>
                </a:effectLst>
                <a:latin typeface="Times New Roman"/>
                <a:ea typeface="+mn-ea"/>
                <a:cs typeface="Times New Roman"/>
              </a:rPr>
              <a:t> </a:t>
            </a:r>
            <a:r>
              <a:rPr lang="en-US" sz="4000" b="0" dirty="0" smtClean="0">
                <a:solidFill>
                  <a:srgbClr val="FFFF00"/>
                </a:solidFill>
                <a:effectLst>
                  <a:outerShdw blurRad="50800" dist="38100" dir="2700000">
                    <a:srgbClr val="000000">
                      <a:alpha val="43000"/>
                    </a:srgbClr>
                  </a:outerShdw>
                </a:effectLst>
                <a:latin typeface="Times New Roman"/>
                <a:ea typeface="+mn-ea"/>
                <a:cs typeface="Times New Roman"/>
              </a:rPr>
              <a:t>us</a:t>
            </a:r>
          </a:p>
          <a:p>
            <a:pPr marL="609600" indent="-609600" eaLnBrk="1" fontAlgn="auto" hangingPunct="1">
              <a:lnSpc>
                <a:spcPct val="90000"/>
              </a:lnSpc>
              <a:spcAft>
                <a:spcPts val="0"/>
              </a:spcAft>
              <a:buNone/>
              <a:defRPr/>
            </a:pPr>
            <a:r>
              <a:rPr lang="en-US" sz="4000" b="0" dirty="0" smtClean="0">
                <a:effectLst>
                  <a:outerShdw blurRad="50800" dist="38100" dir="2700000">
                    <a:srgbClr val="000000">
                      <a:alpha val="43000"/>
                    </a:srgbClr>
                  </a:outerShdw>
                </a:effectLst>
                <a:latin typeface="Times New Roman"/>
                <a:ea typeface="+mn-ea"/>
                <a:cs typeface="Times New Roman"/>
              </a:rPr>
              <a:t>3.	Acknowledge </a:t>
            </a:r>
            <a:r>
              <a:rPr lang="en-US" sz="4000" b="0" dirty="0">
                <a:effectLst>
                  <a:outerShdw blurRad="50800" dist="38100" dir="2700000">
                    <a:srgbClr val="000000">
                      <a:alpha val="43000"/>
                    </a:srgbClr>
                  </a:outerShdw>
                </a:effectLst>
                <a:latin typeface="Times New Roman"/>
                <a:ea typeface="+mn-ea"/>
                <a:cs typeface="Times New Roman"/>
              </a:rPr>
              <a:t>and honor </a:t>
            </a:r>
            <a:r>
              <a:rPr lang="en-US" sz="4000" b="0" dirty="0">
                <a:solidFill>
                  <a:srgbClr val="FFFF00"/>
                </a:solidFill>
                <a:effectLst>
                  <a:outerShdw blurRad="50800" dist="38100" dir="2700000">
                    <a:srgbClr val="000000">
                      <a:alpha val="43000"/>
                    </a:srgbClr>
                  </a:outerShdw>
                </a:effectLst>
                <a:latin typeface="Times New Roman"/>
                <a:ea typeface="+mn-ea"/>
                <a:cs typeface="Times New Roman"/>
              </a:rPr>
              <a:t>ALL </a:t>
            </a:r>
            <a:r>
              <a:rPr lang="en-US" sz="4000" b="0" dirty="0">
                <a:effectLst>
                  <a:outerShdw blurRad="50800" dist="38100" dir="2700000">
                    <a:srgbClr val="000000">
                      <a:alpha val="43000"/>
                    </a:srgbClr>
                  </a:outerShdw>
                </a:effectLst>
                <a:latin typeface="Times New Roman"/>
                <a:ea typeface="+mn-ea"/>
                <a:cs typeface="Times New Roman"/>
              </a:rPr>
              <a:t>music</a:t>
            </a:r>
          </a:p>
        </p:txBody>
      </p:sp>
      <p:pic>
        <p:nvPicPr>
          <p:cNvPr id="15" name="Picture 14"/>
          <p:cNvPicPr>
            <a:picLocks noChangeAspect="1"/>
          </p:cNvPicPr>
          <p:nvPr/>
        </p:nvPicPr>
        <p:blipFill>
          <a:blip r:embed="rId3"/>
          <a:srcRect/>
          <a:stretch>
            <a:fillRect/>
          </a:stretch>
        </p:blipFill>
        <p:spPr bwMode="auto">
          <a:xfrm>
            <a:off x="7324338" y="908569"/>
            <a:ext cx="1447800" cy="20275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4"/>
          <p:cNvSpPr>
            <a:spLocks noGrp="1" noChangeArrowheads="1"/>
          </p:cNvSpPr>
          <p:nvPr>
            <p:ph type="dt" sz="quarter" idx="10"/>
          </p:nvPr>
        </p:nvSpPr>
        <p:spPr/>
        <p:txBody>
          <a:bodyPr/>
          <a:lstStyle/>
          <a:p>
            <a:pPr>
              <a:defRPr/>
            </a:pPr>
            <a:endParaRPr lang="en-US"/>
          </a:p>
        </p:txBody>
      </p:sp>
      <p:sp>
        <p:nvSpPr>
          <p:cNvPr id="11" name="Rectangle 6"/>
          <p:cNvSpPr>
            <a:spLocks noGrp="1" noChangeArrowheads="1"/>
          </p:cNvSpPr>
          <p:nvPr>
            <p:ph type="sldNum" sz="quarter" idx="12"/>
          </p:nvPr>
        </p:nvSpPr>
        <p:spPr/>
        <p:txBody>
          <a:bodyPr/>
          <a:lstStyle/>
          <a:p>
            <a:pPr>
              <a:defRPr/>
            </a:pPr>
            <a:endParaRPr lang="en-US" dirty="0"/>
          </a:p>
        </p:txBody>
      </p:sp>
      <p:sp>
        <p:nvSpPr>
          <p:cNvPr id="45061" name="Rectangle 2"/>
          <p:cNvSpPr>
            <a:spLocks noChangeArrowheads="1"/>
          </p:cNvSpPr>
          <p:nvPr/>
        </p:nvSpPr>
        <p:spPr bwMode="auto">
          <a:xfrm>
            <a:off x="4181475" y="36480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2" name="Rectangle 3"/>
          <p:cNvSpPr>
            <a:spLocks noChangeArrowheads="1"/>
          </p:cNvSpPr>
          <p:nvPr/>
        </p:nvSpPr>
        <p:spPr bwMode="auto">
          <a:xfrm>
            <a:off x="4572000" y="3810000"/>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3" name="Rectangle 4"/>
          <p:cNvSpPr>
            <a:spLocks noChangeArrowheads="1"/>
          </p:cNvSpPr>
          <p:nvPr/>
        </p:nvSpPr>
        <p:spPr bwMode="auto">
          <a:xfrm>
            <a:off x="0" y="139128"/>
            <a:ext cx="9144000" cy="769441"/>
          </a:xfrm>
          <a:prstGeom prst="rect">
            <a:avLst/>
          </a:prstGeom>
          <a:noFill/>
          <a:ln w="9525">
            <a:noFill/>
            <a:miter lim="800000"/>
            <a:headEnd/>
            <a:tailEnd/>
          </a:ln>
        </p:spPr>
        <p:txBody>
          <a:bodyPr wrap="square">
            <a:prstTxWarp prst="textNoShape">
              <a:avLst/>
            </a:prstTxWarp>
            <a:spAutoFit/>
          </a:bodyPr>
          <a:lstStyle/>
          <a:p>
            <a:pPr algn="ctr">
              <a:spcBef>
                <a:spcPct val="20000"/>
              </a:spcBef>
              <a:buClr>
                <a:srgbClr val="FFCC00"/>
              </a:buClr>
            </a:pPr>
            <a:r>
              <a:rPr lang="en-US" sz="4400" dirty="0" smtClean="0">
                <a:solidFill>
                  <a:srgbClr val="FFFF00"/>
                </a:solidFill>
                <a:effectLst>
                  <a:outerShdw blurRad="50800" dist="38100" dir="2700000">
                    <a:srgbClr val="000000">
                      <a:alpha val="43000"/>
                    </a:srgbClr>
                  </a:outerShdw>
                </a:effectLst>
                <a:latin typeface="Times New Roman"/>
                <a:cs typeface="Times New Roman"/>
              </a:rPr>
              <a:t>6. Expand: Broaden Your Base</a:t>
            </a:r>
            <a:endParaRPr lang="en-US" sz="4400" i="1" dirty="0" smtClean="0">
              <a:effectLst>
                <a:outerShdw blurRad="50800" dist="38100" dir="2700000">
                  <a:srgbClr val="000000">
                    <a:alpha val="43000"/>
                  </a:srgbClr>
                </a:outerShdw>
              </a:effectLst>
              <a:latin typeface="Times New Roman"/>
              <a:cs typeface="Times New Roman"/>
            </a:endParaRPr>
          </a:p>
        </p:txBody>
      </p:sp>
      <p:sp>
        <p:nvSpPr>
          <p:cNvPr id="45064" name="Rectangle 5"/>
          <p:cNvSpPr>
            <a:spLocks noChangeArrowheads="1"/>
          </p:cNvSpPr>
          <p:nvPr/>
        </p:nvSpPr>
        <p:spPr bwMode="auto">
          <a:xfrm>
            <a:off x="457200" y="1828800"/>
            <a:ext cx="184150" cy="822325"/>
          </a:xfrm>
          <a:prstGeom prst="rect">
            <a:avLst/>
          </a:prstGeom>
          <a:noFill/>
          <a:ln w="9525">
            <a:noFill/>
            <a:miter lim="800000"/>
            <a:headEnd/>
            <a:tailEnd/>
          </a:ln>
        </p:spPr>
        <p:txBody>
          <a:bodyPr wrap="none">
            <a:prstTxWarp prst="textNoShape">
              <a:avLst/>
            </a:prstTxWarp>
            <a:spAutoFit/>
          </a:bodyPr>
          <a:lstStyle/>
          <a:p>
            <a:pPr marL="457200" indent="-457200"/>
            <a:endParaRPr lang="en-US"/>
          </a:p>
          <a:p>
            <a:pPr marL="457200" indent="-457200"/>
            <a:endParaRPr lang="en-US"/>
          </a:p>
        </p:txBody>
      </p:sp>
      <p:sp>
        <p:nvSpPr>
          <p:cNvPr id="10" name="Rectangle 9"/>
          <p:cNvSpPr>
            <a:spLocks noGrp="1" noChangeArrowheads="1"/>
          </p:cNvSpPr>
          <p:nvPr/>
        </p:nvSpPr>
        <p:spPr>
          <a:xfrm>
            <a:off x="-47625" y="660061"/>
            <a:ext cx="8458200" cy="1600200"/>
          </a:xfrm>
          <a:prstGeom prst="rect">
            <a:avLst/>
          </a:prstGeom>
          <a:effectLst>
            <a:outerShdw blurRad="50800" dist="38100" dir="2700000">
              <a:srgbClr val="000000">
                <a:alpha val="43000"/>
              </a:srgbClr>
            </a:outerShdw>
          </a:effec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800" b="1" kern="1200">
                <a:solidFill>
                  <a:schemeClr val="tx1"/>
                </a:solidFill>
                <a:effectLst>
                  <a:outerShdw blurRad="50800" dist="50800" dir="2700000" algn="tl" rotWithShape="0">
                    <a:schemeClr val="bg1">
                      <a:alpha val="30000"/>
                    </a:schemeClr>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6pPr>
            <a:lvl7pPr marL="9144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7pPr>
            <a:lvl8pPr marL="13716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8pPr>
            <a:lvl9pPr marL="18288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9pPr>
          </a:lstStyle>
          <a:p>
            <a:pPr eaLnBrk="1" hangingPunct="1">
              <a:defRPr/>
            </a:pPr>
            <a:r>
              <a:rPr lang="en-US" sz="4000" dirty="0" smtClean="0">
                <a:solidFill>
                  <a:srgbClr val="FFFF66"/>
                </a:solidFill>
                <a:effectLst>
                  <a:outerShdw blurRad="50800" dist="38100" dir="2700000">
                    <a:srgbClr val="000000">
                      <a:alpha val="43000"/>
                    </a:srgbClr>
                  </a:outerShdw>
                </a:effectLst>
                <a:latin typeface="Times New Roman"/>
                <a:cs typeface="Times New Roman"/>
              </a:rPr>
              <a:t/>
            </a:r>
            <a:br>
              <a:rPr lang="en-US" sz="4000" dirty="0" smtClean="0">
                <a:solidFill>
                  <a:srgbClr val="FFFF66"/>
                </a:solidFill>
                <a:effectLst>
                  <a:outerShdw blurRad="50800" dist="38100" dir="2700000">
                    <a:srgbClr val="000000">
                      <a:alpha val="43000"/>
                    </a:srgbClr>
                  </a:outerShdw>
                </a:effectLst>
                <a:latin typeface="Times New Roman"/>
                <a:cs typeface="Times New Roman"/>
              </a:rPr>
            </a:br>
            <a:r>
              <a:rPr lang="en-US" sz="4000" dirty="0" smtClean="0">
                <a:latin typeface="Times New Roman"/>
                <a:cs typeface="Times New Roman"/>
              </a:rPr>
              <a:t>A.  Look at </a:t>
            </a:r>
            <a:r>
              <a:rPr lang="en-US" sz="4000" dirty="0" smtClean="0">
                <a:solidFill>
                  <a:srgbClr val="FFFF66"/>
                </a:solidFill>
                <a:latin typeface="Times New Roman"/>
                <a:cs typeface="Times New Roman"/>
              </a:rPr>
              <a:t>Who</a:t>
            </a:r>
            <a:r>
              <a:rPr lang="en-US" sz="4000" dirty="0" smtClean="0">
                <a:latin typeface="Times New Roman"/>
                <a:cs typeface="Times New Roman"/>
              </a:rPr>
              <a:t> We Are Teaching</a:t>
            </a:r>
            <a:br>
              <a:rPr lang="en-US" sz="4000" dirty="0" smtClean="0">
                <a:latin typeface="Times New Roman"/>
                <a:cs typeface="Times New Roman"/>
              </a:rPr>
            </a:br>
            <a:endParaRPr lang="en-US" sz="4000" i="1" dirty="0">
              <a:solidFill>
                <a:srgbClr val="FFFF66"/>
              </a:solidFill>
              <a:effectLst>
                <a:outerShdw blurRad="50800" dist="38100" dir="2700000">
                  <a:srgbClr val="000000">
                    <a:alpha val="43000"/>
                  </a:srgbClr>
                </a:outerShdw>
              </a:effectLst>
              <a:latin typeface="Times New Roman"/>
              <a:cs typeface="Times New Roman"/>
            </a:endParaRPr>
          </a:p>
        </p:txBody>
      </p:sp>
      <p:sp>
        <p:nvSpPr>
          <p:cNvPr id="12" name="Rectangle 11"/>
          <p:cNvSpPr>
            <a:spLocks noGrp="1" noChangeArrowheads="1"/>
          </p:cNvSpPr>
          <p:nvPr/>
        </p:nvSpPr>
        <p:spPr>
          <a:xfrm>
            <a:off x="685800" y="2057400"/>
            <a:ext cx="7772400" cy="4191000"/>
          </a:xfrm>
          <a:prstGeom prst="rect">
            <a:avLst/>
          </a:prstGeom>
          <a:effectLst>
            <a:outerShdw blurRad="50800" dist="38100" dir="2700000">
              <a:srgbClr val="000000">
                <a:alpha val="43000"/>
              </a:srgbClr>
            </a:outerShdw>
          </a:effectLst>
        </p:spPr>
        <p:txBody>
          <a:bodyPr vert="horz" lIns="91440" tIns="45720" rIns="91440" bIns="45720" rtlCol="0">
            <a:normAutofit/>
          </a:bodyPr>
          <a:lstStyle>
            <a:lvl1pPr marL="342900" indent="-342900" algn="l" rtl="0" eaLnBrk="0" fontAlgn="base" hangingPunct="0">
              <a:spcBef>
                <a:spcPts val="2000"/>
              </a:spcBef>
              <a:spcAft>
                <a:spcPct val="0"/>
              </a:spcAft>
              <a:buClr>
                <a:schemeClr val="accent1"/>
              </a:buClr>
              <a:buSzPct val="90000"/>
              <a:buFont typeface="Wingdings" charset="2"/>
              <a:buChar char=""/>
              <a:defRPr sz="2400"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ＭＳ Ｐゴシック" pitchFamily="-107" charset="-128"/>
              </a:defRPr>
            </a:lvl1pPr>
            <a:lvl2pPr marL="685800" indent="-336550" algn="l" rtl="0" eaLnBrk="0" fontAlgn="base" hangingPunct="0">
              <a:spcBef>
                <a:spcPts val="600"/>
              </a:spcBef>
              <a:spcAft>
                <a:spcPct val="0"/>
              </a:spcAft>
              <a:buClr>
                <a:schemeClr val="accent2"/>
              </a:buClr>
              <a:buSzPct val="90000"/>
              <a:buFont typeface="Wingdings" charset="2"/>
              <a:buChar char=""/>
              <a:defRPr sz="2200"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2pPr>
            <a:lvl3pPr marL="1035050" indent="-349250" algn="l" rtl="0" eaLnBrk="0" fontAlgn="base" hangingPunct="0">
              <a:spcBef>
                <a:spcPts val="600"/>
              </a:spcBef>
              <a:spcAft>
                <a:spcPct val="0"/>
              </a:spcAft>
              <a:buClr>
                <a:schemeClr val="accent1"/>
              </a:buClr>
              <a:buSzPct val="90000"/>
              <a:buFont typeface="Wingdings" charset="2"/>
              <a:buChar char=""/>
              <a:defRPr sz="2000"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3pPr>
            <a:lvl4pPr marL="1371600" indent="-336550" algn="l" rtl="0" eaLnBrk="0" fontAlgn="base" hangingPunct="0">
              <a:spcBef>
                <a:spcPts val="600"/>
              </a:spcBef>
              <a:spcAft>
                <a:spcPct val="0"/>
              </a:spcAft>
              <a:buClr>
                <a:schemeClr val="accent2"/>
              </a:buClr>
              <a:buSzPct val="90000"/>
              <a:buFont typeface="Wingdings" charset="2"/>
              <a:buChar char=""/>
              <a:defRPr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4pPr>
            <a:lvl5pPr marL="1720850" indent="-349250" algn="l" rtl="0" eaLnBrk="0" fontAlgn="base" hangingPunct="0">
              <a:spcBef>
                <a:spcPts val="600"/>
              </a:spcBef>
              <a:spcAft>
                <a:spcPct val="0"/>
              </a:spcAft>
              <a:buClr>
                <a:schemeClr val="accent1"/>
              </a:buClr>
              <a:buSzPct val="90000"/>
              <a:buFont typeface="Wingdings" charset="2"/>
              <a:buChar char=""/>
              <a:defRPr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eaLnBrk="1" fontAlgn="auto" hangingPunct="1">
              <a:lnSpc>
                <a:spcPct val="90000"/>
              </a:lnSpc>
              <a:spcAft>
                <a:spcPts val="0"/>
              </a:spcAft>
              <a:buFont typeface="Wingdings" pitchFamily="-107" charset="2"/>
              <a:buChar char=""/>
              <a:defRPr/>
            </a:pPr>
            <a:r>
              <a:rPr lang="en-US" sz="3600" b="0" dirty="0" smtClean="0">
                <a:latin typeface="Times New Roman"/>
                <a:ea typeface="+mn-ea"/>
                <a:cs typeface="Times New Roman"/>
              </a:rPr>
              <a:t>Do </a:t>
            </a:r>
            <a:r>
              <a:rPr lang="en-US" sz="3600" b="0" dirty="0">
                <a:latin typeface="Times New Roman"/>
                <a:ea typeface="+mn-ea"/>
                <a:cs typeface="Times New Roman"/>
              </a:rPr>
              <a:t>our</a:t>
            </a:r>
            <a:r>
              <a:rPr lang="en-US" sz="3600" b="0" dirty="0" smtClean="0">
                <a:latin typeface="Times New Roman"/>
                <a:ea typeface="+mn-ea"/>
                <a:cs typeface="Times New Roman"/>
              </a:rPr>
              <a:t> programs reflect our demographic</a:t>
            </a:r>
            <a:r>
              <a:rPr lang="en-US" sz="3600" b="0" dirty="0">
                <a:latin typeface="Times New Roman"/>
                <a:ea typeface="+mn-ea"/>
                <a:cs typeface="Times New Roman"/>
              </a:rPr>
              <a:t>?</a:t>
            </a:r>
            <a:r>
              <a:rPr lang="en-US" sz="3600" b="0" dirty="0" smtClean="0">
                <a:latin typeface="Times New Roman"/>
                <a:ea typeface="+mn-ea"/>
                <a:cs typeface="Times New Roman"/>
              </a:rPr>
              <a:t> </a:t>
            </a:r>
          </a:p>
          <a:p>
            <a:pPr marL="609600" indent="-609600" eaLnBrk="1" fontAlgn="auto" hangingPunct="1">
              <a:lnSpc>
                <a:spcPct val="90000"/>
              </a:lnSpc>
              <a:spcAft>
                <a:spcPts val="0"/>
              </a:spcAft>
              <a:buFont typeface="Wingdings" pitchFamily="-107" charset="2"/>
              <a:buChar char=""/>
              <a:defRPr/>
            </a:pPr>
            <a:r>
              <a:rPr lang="en-US" sz="3600" b="0" dirty="0" smtClean="0">
                <a:latin typeface="Times New Roman"/>
                <a:ea typeface="+mn-ea"/>
                <a:cs typeface="Times New Roman"/>
              </a:rPr>
              <a:t>Are we </a:t>
            </a:r>
            <a:r>
              <a:rPr lang="en-US" sz="3600" b="0" dirty="0" err="1" smtClean="0">
                <a:latin typeface="Times New Roman"/>
                <a:ea typeface="+mn-ea"/>
                <a:cs typeface="Times New Roman"/>
              </a:rPr>
              <a:t>maximing</a:t>
            </a:r>
            <a:r>
              <a:rPr lang="en-US" sz="3600" b="0" dirty="0" smtClean="0">
                <a:latin typeface="Times New Roman"/>
                <a:ea typeface="+mn-ea"/>
                <a:cs typeface="Times New Roman"/>
              </a:rPr>
              <a:t> the kids and music relationship?</a:t>
            </a:r>
          </a:p>
          <a:p>
            <a:pPr marL="609600" indent="-609600" eaLnBrk="1" fontAlgn="auto" hangingPunct="1">
              <a:lnSpc>
                <a:spcPct val="90000"/>
              </a:lnSpc>
              <a:spcAft>
                <a:spcPts val="0"/>
              </a:spcAft>
              <a:buFont typeface="Wingdings" pitchFamily="-107" charset="2"/>
              <a:buChar char=""/>
              <a:defRPr/>
            </a:pPr>
            <a:r>
              <a:rPr lang="en-US" sz="3600" b="0" dirty="0" smtClean="0">
                <a:latin typeface="Times New Roman"/>
                <a:ea typeface="+mn-ea"/>
                <a:cs typeface="Times New Roman"/>
              </a:rPr>
              <a:t>Do we really need more kids in conservatories? </a:t>
            </a:r>
          </a:p>
          <a:p>
            <a:pPr marL="990600" lvl="1" indent="-533400" eaLnBrk="1" fontAlgn="auto" hangingPunct="1">
              <a:lnSpc>
                <a:spcPct val="90000"/>
              </a:lnSpc>
              <a:spcAft>
                <a:spcPts val="0"/>
              </a:spcAft>
              <a:buFont typeface="Arial" pitchFamily="-107" charset="0"/>
              <a:buNone/>
              <a:defRPr/>
            </a:pPr>
            <a:endParaRPr lang="en-US" sz="3600" b="0" dirty="0">
              <a:latin typeface="Times New Roman"/>
              <a:ea typeface="+mn-ea"/>
              <a:cs typeface="Times New Roman"/>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4"/>
          <p:cNvSpPr>
            <a:spLocks noGrp="1" noChangeArrowheads="1"/>
          </p:cNvSpPr>
          <p:nvPr>
            <p:ph type="dt" sz="quarter" idx="10"/>
          </p:nvPr>
        </p:nvSpPr>
        <p:spPr/>
        <p:txBody>
          <a:bodyPr/>
          <a:lstStyle/>
          <a:p>
            <a:pPr>
              <a:defRPr/>
            </a:pPr>
            <a:endParaRPr lang="en-US"/>
          </a:p>
        </p:txBody>
      </p:sp>
      <p:sp>
        <p:nvSpPr>
          <p:cNvPr id="11" name="Rectangle 6"/>
          <p:cNvSpPr>
            <a:spLocks noGrp="1" noChangeArrowheads="1"/>
          </p:cNvSpPr>
          <p:nvPr>
            <p:ph type="sldNum" sz="quarter" idx="12"/>
          </p:nvPr>
        </p:nvSpPr>
        <p:spPr/>
        <p:txBody>
          <a:bodyPr/>
          <a:lstStyle/>
          <a:p>
            <a:pPr>
              <a:defRPr/>
            </a:pPr>
            <a:endParaRPr lang="en-US" dirty="0"/>
          </a:p>
        </p:txBody>
      </p:sp>
      <p:sp>
        <p:nvSpPr>
          <p:cNvPr id="45061" name="Rectangle 2"/>
          <p:cNvSpPr>
            <a:spLocks noChangeArrowheads="1"/>
          </p:cNvSpPr>
          <p:nvPr/>
        </p:nvSpPr>
        <p:spPr bwMode="auto">
          <a:xfrm>
            <a:off x="4181475" y="36480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2" name="Rectangle 3"/>
          <p:cNvSpPr>
            <a:spLocks noChangeArrowheads="1"/>
          </p:cNvSpPr>
          <p:nvPr/>
        </p:nvSpPr>
        <p:spPr bwMode="auto">
          <a:xfrm>
            <a:off x="4572000" y="3810000"/>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3" name="Rectangle 4"/>
          <p:cNvSpPr>
            <a:spLocks noChangeArrowheads="1"/>
          </p:cNvSpPr>
          <p:nvPr/>
        </p:nvSpPr>
        <p:spPr bwMode="auto">
          <a:xfrm>
            <a:off x="0" y="139128"/>
            <a:ext cx="9144000" cy="769441"/>
          </a:xfrm>
          <a:prstGeom prst="rect">
            <a:avLst/>
          </a:prstGeom>
          <a:noFill/>
          <a:ln w="9525">
            <a:noFill/>
            <a:miter lim="800000"/>
            <a:headEnd/>
            <a:tailEnd/>
          </a:ln>
        </p:spPr>
        <p:txBody>
          <a:bodyPr wrap="square">
            <a:prstTxWarp prst="textNoShape">
              <a:avLst/>
            </a:prstTxWarp>
            <a:spAutoFit/>
          </a:bodyPr>
          <a:lstStyle/>
          <a:p>
            <a:pPr algn="ctr">
              <a:spcBef>
                <a:spcPct val="20000"/>
              </a:spcBef>
              <a:buClr>
                <a:srgbClr val="FFCC00"/>
              </a:buClr>
            </a:pPr>
            <a:r>
              <a:rPr lang="en-US" sz="4400" dirty="0" smtClean="0">
                <a:solidFill>
                  <a:srgbClr val="FFFF00"/>
                </a:solidFill>
                <a:effectLst>
                  <a:outerShdw blurRad="50800" dist="38100" dir="2700000">
                    <a:srgbClr val="000000">
                      <a:alpha val="43000"/>
                    </a:srgbClr>
                  </a:outerShdw>
                </a:effectLst>
                <a:latin typeface="Times New Roman"/>
                <a:cs typeface="Times New Roman"/>
              </a:rPr>
              <a:t>6. Expand: Broaden Your Base</a:t>
            </a:r>
            <a:endParaRPr lang="en-US" sz="4400" i="1" dirty="0" smtClean="0">
              <a:effectLst>
                <a:outerShdw blurRad="50800" dist="38100" dir="2700000">
                  <a:srgbClr val="000000">
                    <a:alpha val="43000"/>
                  </a:srgbClr>
                </a:outerShdw>
              </a:effectLst>
              <a:latin typeface="Times New Roman"/>
              <a:cs typeface="Times New Roman"/>
            </a:endParaRPr>
          </a:p>
        </p:txBody>
      </p:sp>
      <p:sp>
        <p:nvSpPr>
          <p:cNvPr id="45064" name="Rectangle 5"/>
          <p:cNvSpPr>
            <a:spLocks noChangeArrowheads="1"/>
          </p:cNvSpPr>
          <p:nvPr/>
        </p:nvSpPr>
        <p:spPr bwMode="auto">
          <a:xfrm>
            <a:off x="457200" y="1828800"/>
            <a:ext cx="184150" cy="822325"/>
          </a:xfrm>
          <a:prstGeom prst="rect">
            <a:avLst/>
          </a:prstGeom>
          <a:noFill/>
          <a:ln w="9525">
            <a:noFill/>
            <a:miter lim="800000"/>
            <a:headEnd/>
            <a:tailEnd/>
          </a:ln>
        </p:spPr>
        <p:txBody>
          <a:bodyPr wrap="none">
            <a:prstTxWarp prst="textNoShape">
              <a:avLst/>
            </a:prstTxWarp>
            <a:spAutoFit/>
          </a:bodyPr>
          <a:lstStyle/>
          <a:p>
            <a:pPr marL="457200" indent="-457200"/>
            <a:endParaRPr lang="en-US"/>
          </a:p>
          <a:p>
            <a:pPr marL="457200" indent="-457200"/>
            <a:endParaRPr lang="en-US"/>
          </a:p>
        </p:txBody>
      </p:sp>
      <p:sp>
        <p:nvSpPr>
          <p:cNvPr id="13" name="Rectangle 12"/>
          <p:cNvSpPr>
            <a:spLocks noGrp="1" noChangeArrowheads="1"/>
          </p:cNvSpPr>
          <p:nvPr/>
        </p:nvSpPr>
        <p:spPr>
          <a:xfrm>
            <a:off x="0" y="685800"/>
            <a:ext cx="9144000" cy="1143000"/>
          </a:xfrm>
          <a:prstGeom prst="rect">
            <a:avLst/>
          </a:prstGeom>
          <a:effectLst>
            <a:outerShdw blurRad="50800" dist="38100" dir="2700000">
              <a:srgbClr val="000000">
                <a:alpha val="43000"/>
              </a:srgbClr>
            </a:outerShdw>
          </a:effectLst>
        </p:spPr>
        <p:txBody>
          <a:bodyPr vert="horz" wrap="square" lIns="91440" tIns="45720" rIns="91440" bIns="45720" numCol="1" rtlCol="0" anchor="ctr" anchorCtr="0" compatLnSpc="1">
            <a:prstTxWarp prst="textNoShape">
              <a:avLst/>
            </a:prstTxWarp>
            <a:normAutofit fontScale="90000"/>
          </a:bodyPr>
          <a:lstStyle>
            <a:lvl1pPr algn="ctr" rtl="0" eaLnBrk="0" fontAlgn="base" hangingPunct="0">
              <a:spcBef>
                <a:spcPct val="0"/>
              </a:spcBef>
              <a:spcAft>
                <a:spcPct val="0"/>
              </a:spcAft>
              <a:defRPr sz="4800" b="1" kern="1200">
                <a:solidFill>
                  <a:schemeClr val="tx1"/>
                </a:solidFill>
                <a:effectLst>
                  <a:outerShdw blurRad="50800" dist="50800" dir="2700000" algn="tl" rotWithShape="0">
                    <a:schemeClr val="bg1">
                      <a:alpha val="30000"/>
                    </a:schemeClr>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6pPr>
            <a:lvl7pPr marL="9144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7pPr>
            <a:lvl8pPr marL="13716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8pPr>
            <a:lvl9pPr marL="18288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9pPr>
          </a:lstStyle>
          <a:p>
            <a:pPr eaLnBrk="1" hangingPunct="1">
              <a:defRPr/>
            </a:pPr>
            <a:r>
              <a:rPr lang="en-US" sz="4000" dirty="0" smtClean="0">
                <a:solidFill>
                  <a:srgbClr val="FFFF66"/>
                </a:solidFill>
                <a:effectLst>
                  <a:outerShdw blurRad="38100" dist="38100" dir="2700000" algn="tl">
                    <a:srgbClr val="0064E2"/>
                  </a:outerShdw>
                </a:effectLst>
                <a:latin typeface="Times New Roman"/>
                <a:cs typeface="Times New Roman"/>
              </a:rPr>
              <a:t/>
            </a:r>
            <a:br>
              <a:rPr lang="en-US" sz="4000" dirty="0" smtClean="0">
                <a:solidFill>
                  <a:srgbClr val="FFFF66"/>
                </a:solidFill>
                <a:effectLst>
                  <a:outerShdw blurRad="38100" dist="38100" dir="2700000" algn="tl">
                    <a:srgbClr val="0064E2"/>
                  </a:outerShdw>
                </a:effectLst>
                <a:latin typeface="Times New Roman"/>
                <a:cs typeface="Times New Roman"/>
              </a:rPr>
            </a:br>
            <a:r>
              <a:rPr lang="en-US" sz="3556" dirty="0" smtClean="0">
                <a:latin typeface="Times New Roman"/>
                <a:cs typeface="Times New Roman"/>
              </a:rPr>
              <a:t>B.  Maximize the “Kids and Music” Relationship</a:t>
            </a:r>
            <a:endParaRPr lang="en-US" sz="3556" dirty="0" smtClean="0">
              <a:solidFill>
                <a:srgbClr val="FFFF66"/>
              </a:solidFill>
              <a:effectLst>
                <a:outerShdw blurRad="38100" dist="38100" dir="2700000" algn="tl">
                  <a:srgbClr val="0064E2"/>
                </a:outerShdw>
              </a:effectLst>
              <a:latin typeface="Times New Roman"/>
              <a:cs typeface="Times New Roman"/>
            </a:endParaRPr>
          </a:p>
        </p:txBody>
      </p:sp>
      <p:sp>
        <p:nvSpPr>
          <p:cNvPr id="14" name="Rectangle 13"/>
          <p:cNvSpPr>
            <a:spLocks noChangeArrowheads="1"/>
          </p:cNvSpPr>
          <p:nvPr/>
        </p:nvSpPr>
        <p:spPr bwMode="auto">
          <a:xfrm>
            <a:off x="253998" y="3810000"/>
            <a:ext cx="8686800" cy="1981200"/>
          </a:xfrm>
          <a:prstGeom prst="rect">
            <a:avLst/>
          </a:prstGeom>
          <a:noFill/>
          <a:ln w="9525">
            <a:noFill/>
            <a:miter lim="800000"/>
            <a:headEnd/>
            <a:tailEnd/>
          </a:ln>
          <a:effectLst>
            <a:outerShdw blurRad="63500" algn="ctr" rotWithShape="0">
              <a:srgbClr val="000000">
                <a:alpha val="75000"/>
              </a:srgbClr>
            </a:outerShdw>
          </a:effectLst>
        </p:spPr>
        <p:txBody>
          <a:bodyPr>
            <a:prstTxWarp prst="textNoShape">
              <a:avLst/>
            </a:prstTxWarp>
          </a:bodyPr>
          <a:lstStyle/>
          <a:p>
            <a:pPr marL="609600" indent="-609600">
              <a:lnSpc>
                <a:spcPct val="90000"/>
              </a:lnSpc>
              <a:buFont typeface="Arial" pitchFamily="-107" charset="0"/>
              <a:buNone/>
              <a:defRPr/>
            </a:pPr>
            <a:r>
              <a:rPr lang="en-US" sz="3200" b="1" dirty="0" smtClean="0">
                <a:solidFill>
                  <a:srgbClr val="FFFF66"/>
                </a:solidFill>
                <a:latin typeface="Times New Roman"/>
                <a:ea typeface="ＭＳ Ｐゴシック" pitchFamily="-107" charset="-128"/>
                <a:cs typeface="Times New Roman"/>
              </a:rPr>
              <a:t>NEW</a:t>
            </a:r>
            <a:r>
              <a:rPr lang="en-US" sz="3200" dirty="0" smtClean="0">
                <a:solidFill>
                  <a:srgbClr val="FFFF66"/>
                </a:solidFill>
                <a:latin typeface="Times New Roman"/>
                <a:ea typeface="ＭＳ Ｐゴシック" pitchFamily="-107" charset="-128"/>
                <a:cs typeface="Times New Roman"/>
              </a:rPr>
              <a:t>:</a:t>
            </a:r>
            <a:r>
              <a:rPr lang="en-US" sz="3200" dirty="0" smtClean="0">
                <a:latin typeface="Times New Roman"/>
                <a:ea typeface="ＭＳ Ｐゴシック" pitchFamily="-107" charset="-128"/>
                <a:cs typeface="Times New Roman"/>
              </a:rPr>
              <a:t> </a:t>
            </a:r>
          </a:p>
          <a:p>
            <a:pPr marL="609600" indent="-609600">
              <a:lnSpc>
                <a:spcPct val="90000"/>
              </a:lnSpc>
              <a:buFont typeface="Arial" pitchFamily="-107" charset="0"/>
              <a:buNone/>
              <a:defRPr/>
            </a:pPr>
            <a:r>
              <a:rPr lang="en-US" sz="3200" b="1" dirty="0" smtClean="0">
                <a:latin typeface="Times New Roman"/>
                <a:ea typeface="ＭＳ Ｐゴシック" pitchFamily="-107" charset="-128"/>
                <a:cs typeface="Times New Roman"/>
              </a:rPr>
              <a:t>	</a:t>
            </a:r>
            <a:r>
              <a:rPr lang="en-US" sz="3200" dirty="0" smtClean="0">
                <a:latin typeface="Times New Roman"/>
                <a:ea typeface="ＭＳ Ｐゴシック" pitchFamily="-107" charset="-128"/>
                <a:cs typeface="Times New Roman"/>
              </a:rPr>
              <a:t>If provided with an opportunity to study music through the exploration of the </a:t>
            </a:r>
            <a:r>
              <a:rPr lang="en-US" sz="3200" dirty="0" smtClean="0">
                <a:solidFill>
                  <a:srgbClr val="FFFF00"/>
                </a:solidFill>
                <a:latin typeface="Times New Roman"/>
                <a:ea typeface="ＭＳ Ｐゴシック" pitchFamily="-107" charset="-128"/>
                <a:cs typeface="Times New Roman"/>
              </a:rPr>
              <a:t>power </a:t>
            </a:r>
            <a:r>
              <a:rPr lang="en-US" sz="3200" dirty="0" smtClean="0">
                <a:latin typeface="Times New Roman"/>
                <a:ea typeface="ＭＳ Ｐゴシック" pitchFamily="-107" charset="-128"/>
                <a:cs typeface="Times New Roman"/>
              </a:rPr>
              <a:t>of music in </a:t>
            </a:r>
            <a:r>
              <a:rPr lang="en-US" sz="3200" dirty="0" smtClean="0">
                <a:solidFill>
                  <a:srgbClr val="FFFF00"/>
                </a:solidFill>
                <a:latin typeface="Times New Roman"/>
                <a:ea typeface="ＭＳ Ｐゴシック" pitchFamily="-107" charset="-128"/>
                <a:cs typeface="Times New Roman"/>
              </a:rPr>
              <a:t>their </a:t>
            </a:r>
            <a:r>
              <a:rPr lang="en-US" sz="3200" dirty="0" smtClean="0">
                <a:latin typeface="Times New Roman"/>
                <a:ea typeface="ＭＳ Ｐゴシック" pitchFamily="-107" charset="-128"/>
                <a:cs typeface="Times New Roman"/>
              </a:rPr>
              <a:t>lives, our classes would be overflowing</a:t>
            </a:r>
            <a:endParaRPr lang="en-US" sz="3200" dirty="0">
              <a:latin typeface="Times New Roman"/>
              <a:ea typeface="ＭＳ Ｐゴシック" pitchFamily="-107" charset="-128"/>
              <a:cs typeface="Times New Roman"/>
            </a:endParaRPr>
          </a:p>
        </p:txBody>
      </p:sp>
      <p:sp>
        <p:nvSpPr>
          <p:cNvPr id="15" name="Rectangle 14"/>
          <p:cNvSpPr>
            <a:spLocks noGrp="1" noChangeArrowheads="1"/>
          </p:cNvSpPr>
          <p:nvPr/>
        </p:nvSpPr>
        <p:spPr>
          <a:xfrm>
            <a:off x="287868" y="1394692"/>
            <a:ext cx="8915400" cy="2286000"/>
          </a:xfrm>
          <a:prstGeom prst="rect">
            <a:avLst/>
          </a:prstGeom>
          <a:effectLst>
            <a:outerShdw blurRad="50800" dist="38100" dir="2700000">
              <a:srgbClr val="000000">
                <a:alpha val="43000"/>
              </a:srgbClr>
            </a:outerShdw>
          </a:effectLst>
        </p:spPr>
        <p:txBody>
          <a:bodyPr vert="horz" lIns="91440" tIns="45720" rIns="91440" bIns="45720" rtlCol="0">
            <a:noAutofit/>
          </a:bodyPr>
          <a:lstStyle>
            <a:lvl1pPr marL="342900" indent="-342900" algn="l" rtl="0" eaLnBrk="0" fontAlgn="base" hangingPunct="0">
              <a:spcBef>
                <a:spcPts val="2000"/>
              </a:spcBef>
              <a:spcAft>
                <a:spcPct val="0"/>
              </a:spcAft>
              <a:buClr>
                <a:schemeClr val="accent1"/>
              </a:buClr>
              <a:buSzPct val="90000"/>
              <a:buFont typeface="Wingdings" charset="2"/>
              <a:buChar char=""/>
              <a:defRPr sz="2400"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ＭＳ Ｐゴシック" pitchFamily="-107" charset="-128"/>
              </a:defRPr>
            </a:lvl1pPr>
            <a:lvl2pPr marL="685800" indent="-336550" algn="l" rtl="0" eaLnBrk="0" fontAlgn="base" hangingPunct="0">
              <a:spcBef>
                <a:spcPts val="600"/>
              </a:spcBef>
              <a:spcAft>
                <a:spcPct val="0"/>
              </a:spcAft>
              <a:buClr>
                <a:schemeClr val="accent2"/>
              </a:buClr>
              <a:buSzPct val="90000"/>
              <a:buFont typeface="Wingdings" charset="2"/>
              <a:buChar char=""/>
              <a:defRPr sz="2200"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2pPr>
            <a:lvl3pPr marL="1035050" indent="-349250" algn="l" rtl="0" eaLnBrk="0" fontAlgn="base" hangingPunct="0">
              <a:spcBef>
                <a:spcPts val="600"/>
              </a:spcBef>
              <a:spcAft>
                <a:spcPct val="0"/>
              </a:spcAft>
              <a:buClr>
                <a:schemeClr val="accent1"/>
              </a:buClr>
              <a:buSzPct val="90000"/>
              <a:buFont typeface="Wingdings" charset="2"/>
              <a:buChar char=""/>
              <a:defRPr sz="2000"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3pPr>
            <a:lvl4pPr marL="1371600" indent="-336550" algn="l" rtl="0" eaLnBrk="0" fontAlgn="base" hangingPunct="0">
              <a:spcBef>
                <a:spcPts val="600"/>
              </a:spcBef>
              <a:spcAft>
                <a:spcPct val="0"/>
              </a:spcAft>
              <a:buClr>
                <a:schemeClr val="accent2"/>
              </a:buClr>
              <a:buSzPct val="90000"/>
              <a:buFont typeface="Wingdings" charset="2"/>
              <a:buChar char=""/>
              <a:defRPr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4pPr>
            <a:lvl5pPr marL="1720850" indent="-349250" algn="l" rtl="0" eaLnBrk="0" fontAlgn="base" hangingPunct="0">
              <a:spcBef>
                <a:spcPts val="600"/>
              </a:spcBef>
              <a:spcAft>
                <a:spcPct val="0"/>
              </a:spcAft>
              <a:buClr>
                <a:schemeClr val="accent1"/>
              </a:buClr>
              <a:buSzPct val="90000"/>
              <a:buFont typeface="Wingdings" charset="2"/>
              <a:buChar char=""/>
              <a:defRPr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eaLnBrk="1" fontAlgn="auto" hangingPunct="1">
              <a:lnSpc>
                <a:spcPct val="90000"/>
              </a:lnSpc>
              <a:spcAft>
                <a:spcPts val="0"/>
              </a:spcAft>
              <a:buFont typeface="Arial" pitchFamily="-107" charset="0"/>
              <a:buNone/>
              <a:defRPr/>
            </a:pPr>
            <a:endParaRPr lang="en-US" sz="3200" dirty="0" smtClean="0">
              <a:latin typeface="Times New Roman"/>
              <a:ea typeface="+mn-ea"/>
              <a:cs typeface="Times New Roman"/>
            </a:endParaRPr>
          </a:p>
          <a:p>
            <a:pPr marL="609600" indent="-609600" eaLnBrk="1" fontAlgn="auto" hangingPunct="1">
              <a:lnSpc>
                <a:spcPct val="90000"/>
              </a:lnSpc>
              <a:spcAft>
                <a:spcPts val="0"/>
              </a:spcAft>
              <a:buFont typeface="Arial" pitchFamily="-107" charset="0"/>
              <a:buNone/>
              <a:defRPr/>
            </a:pPr>
            <a:r>
              <a:rPr lang="en-US" sz="3200" dirty="0" smtClean="0">
                <a:solidFill>
                  <a:srgbClr val="FFFF66"/>
                </a:solidFill>
                <a:latin typeface="Times New Roman"/>
                <a:ea typeface="+mn-ea"/>
                <a:cs typeface="Times New Roman"/>
              </a:rPr>
              <a:t>OLD SCHOOL:</a:t>
            </a:r>
            <a:r>
              <a:rPr lang="en-US" sz="3200" dirty="0" smtClean="0">
                <a:latin typeface="Times New Roman"/>
                <a:ea typeface="+mn-ea"/>
                <a:cs typeface="Times New Roman"/>
              </a:rPr>
              <a:t>  </a:t>
            </a:r>
          </a:p>
          <a:p>
            <a:pPr marL="609600" indent="-609600" eaLnBrk="1" fontAlgn="auto" hangingPunct="1">
              <a:lnSpc>
                <a:spcPct val="90000"/>
              </a:lnSpc>
              <a:spcAft>
                <a:spcPts val="0"/>
              </a:spcAft>
              <a:buFont typeface="Arial" pitchFamily="-107" charset="0"/>
              <a:buNone/>
              <a:defRPr/>
            </a:pPr>
            <a:r>
              <a:rPr lang="en-US" sz="3200" dirty="0" smtClean="0">
                <a:latin typeface="Times New Roman"/>
                <a:ea typeface="+mn-ea"/>
                <a:cs typeface="Times New Roman"/>
              </a:rPr>
              <a:t>	</a:t>
            </a:r>
            <a:r>
              <a:rPr lang="en-US" sz="3200" b="0" dirty="0" smtClean="0">
                <a:latin typeface="Times New Roman"/>
                <a:ea typeface="+mn-ea"/>
                <a:cs typeface="Times New Roman"/>
              </a:rPr>
              <a:t>If students wanted </a:t>
            </a:r>
            <a:r>
              <a:rPr lang="en-US" sz="3200" b="0" dirty="0">
                <a:latin typeface="Times New Roman"/>
                <a:ea typeface="+mn-ea"/>
                <a:cs typeface="Times New Roman"/>
              </a:rPr>
              <a:t>to be</a:t>
            </a:r>
            <a:r>
              <a:rPr lang="en-US" sz="3200" b="0" dirty="0" smtClean="0">
                <a:latin typeface="Times New Roman"/>
                <a:ea typeface="+mn-ea"/>
                <a:cs typeface="Times New Roman"/>
              </a:rPr>
              <a:t> musicians, they had  to play an instrument </a:t>
            </a:r>
            <a:r>
              <a:rPr lang="en-US" sz="3200" b="0" dirty="0">
                <a:latin typeface="Times New Roman"/>
                <a:ea typeface="+mn-ea"/>
                <a:cs typeface="Times New Roman"/>
              </a:rPr>
              <a:t>and take lessons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4"/>
          <p:cNvSpPr>
            <a:spLocks noGrp="1" noChangeArrowheads="1"/>
          </p:cNvSpPr>
          <p:nvPr>
            <p:ph type="dt" sz="quarter" idx="10"/>
          </p:nvPr>
        </p:nvSpPr>
        <p:spPr/>
        <p:txBody>
          <a:bodyPr/>
          <a:lstStyle/>
          <a:p>
            <a:pPr>
              <a:defRPr/>
            </a:pPr>
            <a:endParaRPr lang="en-US"/>
          </a:p>
        </p:txBody>
      </p:sp>
      <p:sp>
        <p:nvSpPr>
          <p:cNvPr id="11" name="Rectangle 6"/>
          <p:cNvSpPr>
            <a:spLocks noGrp="1" noChangeArrowheads="1"/>
          </p:cNvSpPr>
          <p:nvPr>
            <p:ph type="sldNum" sz="quarter" idx="12"/>
          </p:nvPr>
        </p:nvSpPr>
        <p:spPr/>
        <p:txBody>
          <a:bodyPr/>
          <a:lstStyle/>
          <a:p>
            <a:pPr>
              <a:defRPr/>
            </a:pPr>
            <a:endParaRPr lang="en-US" dirty="0"/>
          </a:p>
        </p:txBody>
      </p:sp>
      <p:sp>
        <p:nvSpPr>
          <p:cNvPr id="45061" name="Rectangle 2"/>
          <p:cNvSpPr>
            <a:spLocks noChangeArrowheads="1"/>
          </p:cNvSpPr>
          <p:nvPr/>
        </p:nvSpPr>
        <p:spPr bwMode="auto">
          <a:xfrm>
            <a:off x="4181475" y="36480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2" name="Rectangle 3"/>
          <p:cNvSpPr>
            <a:spLocks noChangeArrowheads="1"/>
          </p:cNvSpPr>
          <p:nvPr/>
        </p:nvSpPr>
        <p:spPr bwMode="auto">
          <a:xfrm>
            <a:off x="4572000" y="3810000"/>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3" name="Rectangle 4"/>
          <p:cNvSpPr>
            <a:spLocks noChangeArrowheads="1"/>
          </p:cNvSpPr>
          <p:nvPr/>
        </p:nvSpPr>
        <p:spPr bwMode="auto">
          <a:xfrm>
            <a:off x="0" y="139128"/>
            <a:ext cx="9144000" cy="769441"/>
          </a:xfrm>
          <a:prstGeom prst="rect">
            <a:avLst/>
          </a:prstGeom>
          <a:noFill/>
          <a:ln w="9525">
            <a:noFill/>
            <a:miter lim="800000"/>
            <a:headEnd/>
            <a:tailEnd/>
          </a:ln>
        </p:spPr>
        <p:txBody>
          <a:bodyPr wrap="square">
            <a:prstTxWarp prst="textNoShape">
              <a:avLst/>
            </a:prstTxWarp>
            <a:spAutoFit/>
          </a:bodyPr>
          <a:lstStyle/>
          <a:p>
            <a:pPr algn="ctr">
              <a:spcBef>
                <a:spcPct val="20000"/>
              </a:spcBef>
              <a:buClr>
                <a:srgbClr val="FFCC00"/>
              </a:buClr>
            </a:pPr>
            <a:r>
              <a:rPr lang="en-US" sz="4400" dirty="0" smtClean="0">
                <a:solidFill>
                  <a:srgbClr val="FFFF00"/>
                </a:solidFill>
                <a:effectLst>
                  <a:outerShdw blurRad="50800" dist="38100" dir="2700000">
                    <a:srgbClr val="000000">
                      <a:alpha val="43000"/>
                    </a:srgbClr>
                  </a:outerShdw>
                </a:effectLst>
                <a:latin typeface="Times New Roman"/>
                <a:cs typeface="Times New Roman"/>
              </a:rPr>
              <a:t>6. Expand: Broaden Your Base</a:t>
            </a:r>
            <a:endParaRPr lang="en-US" sz="4400" i="1" dirty="0" smtClean="0">
              <a:effectLst>
                <a:outerShdw blurRad="50800" dist="38100" dir="2700000">
                  <a:srgbClr val="000000">
                    <a:alpha val="43000"/>
                  </a:srgbClr>
                </a:outerShdw>
              </a:effectLst>
              <a:latin typeface="Times New Roman"/>
              <a:cs typeface="Times New Roman"/>
            </a:endParaRPr>
          </a:p>
        </p:txBody>
      </p:sp>
      <p:sp>
        <p:nvSpPr>
          <p:cNvPr id="45064" name="Rectangle 5"/>
          <p:cNvSpPr>
            <a:spLocks noChangeArrowheads="1"/>
          </p:cNvSpPr>
          <p:nvPr/>
        </p:nvSpPr>
        <p:spPr bwMode="auto">
          <a:xfrm>
            <a:off x="457200" y="1828800"/>
            <a:ext cx="184150" cy="822325"/>
          </a:xfrm>
          <a:prstGeom prst="rect">
            <a:avLst/>
          </a:prstGeom>
          <a:noFill/>
          <a:ln w="9525">
            <a:noFill/>
            <a:miter lim="800000"/>
            <a:headEnd/>
            <a:tailEnd/>
          </a:ln>
        </p:spPr>
        <p:txBody>
          <a:bodyPr wrap="none">
            <a:prstTxWarp prst="textNoShape">
              <a:avLst/>
            </a:prstTxWarp>
            <a:spAutoFit/>
          </a:bodyPr>
          <a:lstStyle/>
          <a:p>
            <a:pPr marL="457200" indent="-457200"/>
            <a:endParaRPr lang="en-US"/>
          </a:p>
          <a:p>
            <a:pPr marL="457200" indent="-457200"/>
            <a:endParaRPr lang="en-US"/>
          </a:p>
        </p:txBody>
      </p:sp>
      <p:sp>
        <p:nvSpPr>
          <p:cNvPr id="12" name="Rectangle 11"/>
          <p:cNvSpPr>
            <a:spLocks noGrp="1" noChangeArrowheads="1"/>
          </p:cNvSpPr>
          <p:nvPr/>
        </p:nvSpPr>
        <p:spPr>
          <a:xfrm>
            <a:off x="0" y="785092"/>
            <a:ext cx="9144000" cy="1219200"/>
          </a:xfrm>
          <a:prstGeom prst="rect">
            <a:avLst/>
          </a:prstGeom>
          <a:effectLst>
            <a:outerShdw blurRad="50800" dist="38100" dir="2700000">
              <a:srgbClr val="000000">
                <a:alpha val="43000"/>
              </a:srgbClr>
            </a:outerShdw>
          </a:effec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800" b="1" kern="1200">
                <a:solidFill>
                  <a:schemeClr val="tx1"/>
                </a:solidFill>
                <a:effectLst>
                  <a:outerShdw blurRad="50800" dist="50800" dir="2700000" algn="tl" rotWithShape="0">
                    <a:schemeClr val="bg1">
                      <a:alpha val="30000"/>
                    </a:schemeClr>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6pPr>
            <a:lvl7pPr marL="9144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7pPr>
            <a:lvl8pPr marL="13716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8pPr>
            <a:lvl9pPr marL="18288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9pPr>
          </a:lstStyle>
          <a:p>
            <a:pPr eaLnBrk="1" hangingPunct="1">
              <a:defRPr/>
            </a:pPr>
            <a:r>
              <a:rPr lang="en-US" sz="3600" dirty="0" smtClean="0">
                <a:solidFill>
                  <a:srgbClr val="FFFF66"/>
                </a:solidFill>
                <a:effectLst>
                  <a:outerShdw blurRad="50800" dist="38100" dir="2700000">
                    <a:srgbClr val="000000">
                      <a:alpha val="43000"/>
                    </a:srgbClr>
                  </a:outerShdw>
                </a:effectLst>
                <a:latin typeface="Times New Roman"/>
                <a:cs typeface="Times New Roman"/>
              </a:rPr>
              <a:t/>
            </a:r>
            <a:br>
              <a:rPr lang="en-US" sz="3600" dirty="0" smtClean="0">
                <a:solidFill>
                  <a:srgbClr val="FFFF66"/>
                </a:solidFill>
                <a:effectLst>
                  <a:outerShdw blurRad="50800" dist="38100" dir="2700000">
                    <a:srgbClr val="000000">
                      <a:alpha val="43000"/>
                    </a:srgbClr>
                  </a:outerShdw>
                </a:effectLst>
                <a:latin typeface="Times New Roman"/>
                <a:cs typeface="Times New Roman"/>
              </a:rPr>
            </a:br>
            <a:r>
              <a:rPr lang="en-US" sz="3600" dirty="0" smtClean="0">
                <a:effectLst>
                  <a:outerShdw blurRad="50800" dist="38100" dir="2700000">
                    <a:srgbClr val="000000">
                      <a:alpha val="43000"/>
                    </a:srgbClr>
                  </a:outerShdw>
                </a:effectLst>
                <a:latin typeface="Times New Roman"/>
                <a:cs typeface="Times New Roman"/>
              </a:rPr>
              <a:t>C. </a:t>
            </a:r>
            <a:r>
              <a:rPr lang="en-US" sz="3600" dirty="0" smtClean="0">
                <a:effectLst>
                  <a:outerShdw blurRad="38100" dist="38100" dir="2700000" algn="tl">
                    <a:srgbClr val="0064E2"/>
                  </a:outerShdw>
                </a:effectLst>
                <a:latin typeface="Times New Roman"/>
                <a:ea typeface="ＭＳ Ｐゴシック" charset="-128"/>
                <a:cs typeface="Times New Roman"/>
              </a:rPr>
              <a:t>“De-</a:t>
            </a:r>
            <a:r>
              <a:rPr lang="en-US" sz="3600" dirty="0" err="1" smtClean="0">
                <a:effectLst>
                  <a:outerShdw blurRad="38100" dist="38100" dir="2700000" algn="tl">
                    <a:srgbClr val="0064E2"/>
                  </a:outerShdw>
                </a:effectLst>
                <a:latin typeface="Times New Roman"/>
                <a:ea typeface="ＭＳ Ｐゴシック" charset="-128"/>
                <a:cs typeface="Times New Roman"/>
              </a:rPr>
              <a:t>mythalize</a:t>
            </a:r>
            <a:r>
              <a:rPr lang="en-US" sz="3600" dirty="0" smtClean="0">
                <a:effectLst>
                  <a:outerShdw blurRad="38100" dist="38100" dir="2700000" algn="tl">
                    <a:srgbClr val="0064E2"/>
                  </a:outerShdw>
                </a:effectLst>
                <a:latin typeface="Times New Roman"/>
                <a:ea typeface="ＭＳ Ｐゴシック" charset="-128"/>
                <a:cs typeface="Times New Roman"/>
              </a:rPr>
              <a:t>” Classical Music </a:t>
            </a:r>
            <a:br>
              <a:rPr lang="en-US" sz="3600" dirty="0" smtClean="0">
                <a:effectLst>
                  <a:outerShdw blurRad="38100" dist="38100" dir="2700000" algn="tl">
                    <a:srgbClr val="0064E2"/>
                  </a:outerShdw>
                </a:effectLst>
                <a:latin typeface="Times New Roman"/>
                <a:ea typeface="ＭＳ Ｐゴシック" charset="-128"/>
                <a:cs typeface="Times New Roman"/>
              </a:rPr>
            </a:br>
            <a:endParaRPr lang="en-US" sz="3600" dirty="0" smtClean="0">
              <a:solidFill>
                <a:srgbClr val="FFFF66"/>
              </a:solidFill>
              <a:effectLst>
                <a:outerShdw blurRad="50800" dist="38100" dir="2700000">
                  <a:srgbClr val="000000">
                    <a:alpha val="43000"/>
                  </a:srgbClr>
                </a:outerShdw>
              </a:effectLst>
              <a:latin typeface="Times New Roman"/>
              <a:cs typeface="Times New Roman"/>
            </a:endParaRPr>
          </a:p>
        </p:txBody>
      </p:sp>
      <p:sp>
        <p:nvSpPr>
          <p:cNvPr id="16" name="Rectangle 15"/>
          <p:cNvSpPr>
            <a:spLocks noGrp="1" noChangeArrowheads="1"/>
          </p:cNvSpPr>
          <p:nvPr/>
        </p:nvSpPr>
        <p:spPr>
          <a:xfrm>
            <a:off x="0" y="2004292"/>
            <a:ext cx="9144000" cy="3962400"/>
          </a:xfrm>
          <a:prstGeom prst="rect">
            <a:avLst/>
          </a:prstGeom>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ts val="2000"/>
              </a:spcBef>
              <a:spcAft>
                <a:spcPct val="0"/>
              </a:spcAft>
              <a:buClr>
                <a:schemeClr val="accent1"/>
              </a:buClr>
              <a:buSzPct val="90000"/>
              <a:buFont typeface="Wingdings" charset="2"/>
              <a:buChar char=""/>
              <a:defRPr sz="2400"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ＭＳ Ｐゴシック" pitchFamily="-107" charset="-128"/>
              </a:defRPr>
            </a:lvl1pPr>
            <a:lvl2pPr marL="685800" indent="-336550" algn="l" rtl="0" eaLnBrk="0" fontAlgn="base" hangingPunct="0">
              <a:spcBef>
                <a:spcPts val="600"/>
              </a:spcBef>
              <a:spcAft>
                <a:spcPct val="0"/>
              </a:spcAft>
              <a:buClr>
                <a:schemeClr val="accent2"/>
              </a:buClr>
              <a:buSzPct val="90000"/>
              <a:buFont typeface="Wingdings" charset="2"/>
              <a:buChar char=""/>
              <a:defRPr sz="2200"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2pPr>
            <a:lvl3pPr marL="1035050" indent="-349250" algn="l" rtl="0" eaLnBrk="0" fontAlgn="base" hangingPunct="0">
              <a:spcBef>
                <a:spcPts val="600"/>
              </a:spcBef>
              <a:spcAft>
                <a:spcPct val="0"/>
              </a:spcAft>
              <a:buClr>
                <a:schemeClr val="accent1"/>
              </a:buClr>
              <a:buSzPct val="90000"/>
              <a:buFont typeface="Wingdings" charset="2"/>
              <a:buChar char=""/>
              <a:defRPr sz="2000"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3pPr>
            <a:lvl4pPr marL="1371600" indent="-336550" algn="l" rtl="0" eaLnBrk="0" fontAlgn="base" hangingPunct="0">
              <a:spcBef>
                <a:spcPts val="600"/>
              </a:spcBef>
              <a:spcAft>
                <a:spcPct val="0"/>
              </a:spcAft>
              <a:buClr>
                <a:schemeClr val="accent2"/>
              </a:buClr>
              <a:buSzPct val="90000"/>
              <a:buFont typeface="Wingdings" charset="2"/>
              <a:buChar char=""/>
              <a:defRPr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4pPr>
            <a:lvl5pPr marL="1720850" indent="-349250" algn="l" rtl="0" eaLnBrk="0" fontAlgn="base" hangingPunct="0">
              <a:spcBef>
                <a:spcPts val="600"/>
              </a:spcBef>
              <a:spcAft>
                <a:spcPct val="0"/>
              </a:spcAft>
              <a:buClr>
                <a:schemeClr val="accent1"/>
              </a:buClr>
              <a:buSzPct val="90000"/>
              <a:buFont typeface="Wingdings" charset="2"/>
              <a:buChar char=""/>
              <a:defRPr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indent="-742950" algn="ctr" eaLnBrk="1" hangingPunct="1">
              <a:lnSpc>
                <a:spcPct val="90000"/>
              </a:lnSpc>
              <a:buNone/>
            </a:pPr>
            <a:r>
              <a:rPr lang="en-US" sz="2800" b="0" dirty="0" smtClean="0">
                <a:solidFill>
                  <a:srgbClr val="FFFF00"/>
                </a:solidFill>
                <a:effectLst>
                  <a:outerShdw blurRad="50800" dist="38100" dir="2700000">
                    <a:srgbClr val="000000">
                      <a:alpha val="43000"/>
                    </a:srgbClr>
                  </a:outerShdw>
                </a:effectLst>
                <a:latin typeface="Times New Roman"/>
                <a:ea typeface="ＭＳ Ｐゴシック" charset="-128"/>
                <a:cs typeface="Times New Roman"/>
              </a:rPr>
              <a:t>Address Student Interests/Needs/Cultural Backgrounds</a:t>
            </a:r>
          </a:p>
          <a:p>
            <a:pPr marL="742950" indent="-742950" eaLnBrk="1" hangingPunct="1">
              <a:lnSpc>
                <a:spcPct val="90000"/>
              </a:lnSpc>
              <a:buFont typeface="Arial" charset="0"/>
              <a:buNone/>
            </a:pPr>
            <a:r>
              <a:rPr lang="en-US" sz="2800" b="0" dirty="0" smtClean="0">
                <a:effectLst>
                  <a:outerShdw blurRad="50800" dist="38100" dir="2700000">
                    <a:srgbClr val="000000">
                      <a:alpha val="43000"/>
                    </a:srgbClr>
                  </a:outerShdw>
                </a:effectLst>
                <a:latin typeface="Times New Roman"/>
                <a:ea typeface="ＭＳ Ｐゴシック" charset="-128"/>
                <a:cs typeface="Times New Roman"/>
              </a:rPr>
              <a:t>	</a:t>
            </a:r>
            <a:r>
              <a:rPr lang="en-US" sz="3200" b="0" dirty="0" smtClean="0">
                <a:effectLst>
                  <a:outerShdw blurRad="50800" dist="38100" dir="2700000">
                    <a:srgbClr val="000000">
                      <a:alpha val="43000"/>
                    </a:srgbClr>
                  </a:outerShdw>
                </a:effectLst>
                <a:latin typeface="Times New Roman"/>
                <a:ea typeface="ＭＳ Ｐゴシック" charset="-128"/>
                <a:cs typeface="Times New Roman"/>
              </a:rPr>
              <a:t>Guitar				</a:t>
            </a:r>
            <a:r>
              <a:rPr lang="en-US" sz="3200" b="0" dirty="0" smtClean="0">
                <a:effectLst>
                  <a:outerShdw blurRad="50800" dist="38100" dir="2700000">
                    <a:srgbClr val="000000">
                      <a:alpha val="43000"/>
                    </a:srgbClr>
                  </a:outerShdw>
                </a:effectLst>
                <a:latin typeface="Times New Roman"/>
                <a:ea typeface="ＭＳ Ｐゴシック" charset="-128"/>
                <a:cs typeface="Times New Roman"/>
              </a:rPr>
              <a:t>		Steel </a:t>
            </a:r>
            <a:r>
              <a:rPr lang="en-US" sz="3200" b="0" dirty="0" smtClean="0">
                <a:effectLst>
                  <a:outerShdw blurRad="50800" dist="38100" dir="2700000">
                    <a:srgbClr val="000000">
                      <a:alpha val="43000"/>
                    </a:srgbClr>
                  </a:outerShdw>
                </a:effectLst>
                <a:latin typeface="Times New Roman"/>
                <a:ea typeface="ＭＳ Ｐゴシック" charset="-128"/>
                <a:cs typeface="Times New Roman"/>
              </a:rPr>
              <a:t>Drum </a:t>
            </a:r>
          </a:p>
          <a:p>
            <a:pPr marL="742950" indent="-742950" eaLnBrk="1" hangingPunct="1">
              <a:lnSpc>
                <a:spcPct val="90000"/>
              </a:lnSpc>
              <a:buFont typeface="Arial" charset="0"/>
              <a:buNone/>
            </a:pPr>
            <a:r>
              <a:rPr lang="en-US" sz="3200" b="0" dirty="0" smtClean="0">
                <a:effectLst>
                  <a:outerShdw blurRad="50800" dist="38100" dir="2700000">
                    <a:srgbClr val="000000">
                      <a:alpha val="43000"/>
                    </a:srgbClr>
                  </a:outerShdw>
                </a:effectLst>
                <a:latin typeface="Times New Roman"/>
                <a:ea typeface="ＭＳ Ｐゴシック" charset="-128"/>
                <a:cs typeface="Times New Roman"/>
              </a:rPr>
              <a:t>	</a:t>
            </a:r>
            <a:r>
              <a:rPr lang="en-US" sz="3200" b="0" dirty="0">
                <a:effectLst>
                  <a:outerShdw blurRad="50800" dist="38100" dir="2700000">
                    <a:srgbClr val="000000">
                      <a:alpha val="43000"/>
                    </a:srgbClr>
                  </a:outerShdw>
                </a:effectLst>
                <a:latin typeface="Times New Roman"/>
                <a:ea typeface="ＭＳ Ｐゴシック" charset="-128"/>
                <a:cs typeface="Times New Roman"/>
              </a:rPr>
              <a:t>Drumming		</a:t>
            </a:r>
            <a:r>
              <a:rPr lang="en-US" sz="3200" b="0" dirty="0" smtClean="0">
                <a:effectLst>
                  <a:outerShdw blurRad="50800" dist="38100" dir="2700000">
                    <a:srgbClr val="000000">
                      <a:alpha val="43000"/>
                    </a:srgbClr>
                  </a:outerShdw>
                </a:effectLst>
                <a:latin typeface="Times New Roman"/>
                <a:ea typeface="ＭＳ Ｐゴシック" charset="-128"/>
                <a:cs typeface="Times New Roman"/>
              </a:rPr>
              <a:t>		Bluegrass</a:t>
            </a:r>
            <a:endParaRPr lang="en-US" sz="3200" b="0" dirty="0">
              <a:effectLst>
                <a:outerShdw blurRad="50800" dist="38100" dir="2700000">
                  <a:srgbClr val="000000">
                    <a:alpha val="43000"/>
                  </a:srgbClr>
                </a:outerShdw>
              </a:effectLst>
              <a:latin typeface="Times New Roman"/>
              <a:ea typeface="ＭＳ Ｐゴシック" charset="-128"/>
              <a:cs typeface="Times New Roman"/>
            </a:endParaRPr>
          </a:p>
          <a:p>
            <a:pPr marL="742950" indent="-742950" eaLnBrk="1" hangingPunct="1">
              <a:lnSpc>
                <a:spcPct val="90000"/>
              </a:lnSpc>
              <a:buFont typeface="Arial" charset="0"/>
              <a:buNone/>
            </a:pPr>
            <a:r>
              <a:rPr lang="en-US" sz="3200" b="0" dirty="0">
                <a:effectLst>
                  <a:outerShdw blurRad="50800" dist="38100" dir="2700000">
                    <a:srgbClr val="000000">
                      <a:alpha val="43000"/>
                    </a:srgbClr>
                  </a:outerShdw>
                </a:effectLst>
                <a:latin typeface="Times New Roman"/>
                <a:ea typeface="ＭＳ Ｐゴシック" charset="-128"/>
                <a:cs typeface="Times New Roman"/>
              </a:rPr>
              <a:t>	Music Technology</a:t>
            </a:r>
            <a:r>
              <a:rPr lang="en-US" sz="3200" b="0" dirty="0" smtClean="0">
                <a:effectLst>
                  <a:outerShdw blurRad="50800" dist="38100" dir="2700000">
                    <a:srgbClr val="000000">
                      <a:alpha val="43000"/>
                    </a:srgbClr>
                  </a:outerShdw>
                </a:effectLst>
                <a:latin typeface="Times New Roman"/>
                <a:ea typeface="ＭＳ Ｐゴシック" charset="-128"/>
                <a:cs typeface="Times New Roman"/>
              </a:rPr>
              <a:t>	Gospel </a:t>
            </a:r>
            <a:r>
              <a:rPr lang="en-US" sz="3200" b="0" dirty="0">
                <a:effectLst>
                  <a:outerShdw blurRad="50800" dist="38100" dir="2700000">
                    <a:srgbClr val="000000">
                      <a:alpha val="43000"/>
                    </a:srgbClr>
                  </a:outerShdw>
                </a:effectLst>
                <a:latin typeface="Times New Roman"/>
                <a:ea typeface="ＭＳ Ｐゴシック" charset="-128"/>
                <a:cs typeface="Times New Roman"/>
              </a:rPr>
              <a:t>Music</a:t>
            </a:r>
          </a:p>
          <a:p>
            <a:pPr marL="742950" indent="-742950" eaLnBrk="1" hangingPunct="1">
              <a:lnSpc>
                <a:spcPct val="90000"/>
              </a:lnSpc>
              <a:buFont typeface="Arial" charset="0"/>
              <a:buNone/>
            </a:pPr>
            <a:r>
              <a:rPr lang="en-US" sz="3200" b="0" dirty="0">
                <a:effectLst>
                  <a:outerShdw blurRad="50800" dist="38100" dir="2700000">
                    <a:srgbClr val="000000">
                      <a:alpha val="43000"/>
                    </a:srgbClr>
                  </a:outerShdw>
                </a:effectLst>
                <a:latin typeface="Times New Roman"/>
                <a:ea typeface="ＭＳ Ｐゴシック" charset="-128"/>
                <a:cs typeface="Times New Roman"/>
              </a:rPr>
              <a:t>	Mariachi		</a:t>
            </a:r>
            <a:r>
              <a:rPr lang="en-US" sz="3200" b="0" dirty="0" smtClean="0">
                <a:effectLst>
                  <a:outerShdw blurRad="50800" dist="38100" dir="2700000">
                    <a:srgbClr val="000000">
                      <a:alpha val="43000"/>
                    </a:srgbClr>
                  </a:outerShdw>
                </a:effectLst>
                <a:latin typeface="Times New Roman"/>
                <a:ea typeface="ＭＳ Ｐゴシック" charset="-128"/>
                <a:cs typeface="Times New Roman"/>
              </a:rPr>
              <a:t>	</a:t>
            </a:r>
            <a:r>
              <a:rPr lang="en-US" sz="3200" b="0" dirty="0" smtClean="0">
                <a:effectLst>
                  <a:outerShdw blurRad="50800" dist="38100" dir="2700000">
                    <a:srgbClr val="000000">
                      <a:alpha val="43000"/>
                    </a:srgbClr>
                  </a:outerShdw>
                </a:effectLst>
                <a:latin typeface="Times New Roman"/>
                <a:ea typeface="ＭＳ Ｐゴシック" charset="-128"/>
                <a:cs typeface="Times New Roman"/>
              </a:rPr>
              <a:t>		Hip </a:t>
            </a:r>
            <a:r>
              <a:rPr lang="en-US" sz="3200" b="0" dirty="0" smtClean="0">
                <a:effectLst>
                  <a:outerShdw blurRad="50800" dist="38100" dir="2700000">
                    <a:srgbClr val="000000">
                      <a:alpha val="43000"/>
                    </a:srgbClr>
                  </a:outerShdw>
                </a:effectLst>
                <a:latin typeface="Times New Roman"/>
                <a:ea typeface="ＭＳ Ｐゴシック" charset="-128"/>
                <a:cs typeface="Times New Roman"/>
              </a:rPr>
              <a:t>Hop</a:t>
            </a:r>
          </a:p>
          <a:p>
            <a:pPr marL="742950" indent="-742950" eaLnBrk="1" hangingPunct="1">
              <a:lnSpc>
                <a:spcPct val="90000"/>
              </a:lnSpc>
              <a:buFont typeface="Arial" charset="0"/>
              <a:buNone/>
            </a:pPr>
            <a:r>
              <a:rPr lang="en-US" sz="3200" b="0" dirty="0">
                <a:effectLst>
                  <a:outerShdw blurRad="50800" dist="38100" dir="2700000">
                    <a:srgbClr val="000000">
                      <a:alpha val="43000"/>
                    </a:srgbClr>
                  </a:outerShdw>
                </a:effectLst>
                <a:latin typeface="Times New Roman"/>
                <a:ea typeface="ＭＳ Ｐゴシック" charset="-128"/>
                <a:cs typeface="Times New Roman"/>
              </a:rPr>
              <a:t>	Song Writing	</a:t>
            </a:r>
            <a:r>
              <a:rPr lang="en-US" sz="3200" b="0" dirty="0" smtClean="0">
                <a:effectLst>
                  <a:outerShdw blurRad="50800" dist="38100" dir="2700000">
                    <a:srgbClr val="000000">
                      <a:alpha val="43000"/>
                    </a:srgbClr>
                  </a:outerShdw>
                </a:effectLst>
                <a:latin typeface="Times New Roman"/>
                <a:ea typeface="ＭＳ Ｐゴシック" charset="-128"/>
                <a:cs typeface="Times New Roman"/>
              </a:rPr>
              <a:t>		</a:t>
            </a:r>
            <a:r>
              <a:rPr lang="en-US" sz="3200" b="0" dirty="0" err="1" smtClean="0">
                <a:effectLst>
                  <a:outerShdw blurRad="50800" dist="38100" dir="2700000">
                    <a:srgbClr val="000000">
                      <a:alpha val="43000"/>
                    </a:srgbClr>
                  </a:outerShdw>
                </a:effectLst>
                <a:latin typeface="Times New Roman"/>
                <a:ea typeface="ＭＳ Ｐゴシック" charset="-128"/>
                <a:cs typeface="Times New Roman"/>
              </a:rPr>
              <a:t>Ukelele</a:t>
            </a:r>
            <a:r>
              <a:rPr lang="en-US" sz="3200" b="0" dirty="0" smtClean="0">
                <a:effectLst>
                  <a:outerShdw blurRad="50800" dist="38100" dir="2700000">
                    <a:srgbClr val="000000">
                      <a:alpha val="43000"/>
                    </a:srgbClr>
                  </a:outerShdw>
                </a:effectLst>
                <a:latin typeface="Times New Roman"/>
                <a:ea typeface="ＭＳ Ｐゴシック" charset="-128"/>
                <a:cs typeface="Times New Roman"/>
              </a:rPr>
              <a:t> Ensembles</a:t>
            </a:r>
            <a:r>
              <a:rPr lang="en-US" sz="3200" b="0" dirty="0">
                <a:effectLst>
                  <a:outerShdw blurRad="50800" dist="38100" dir="2700000">
                    <a:srgbClr val="000000">
                      <a:alpha val="43000"/>
                    </a:srgbClr>
                  </a:outerShdw>
                </a:effectLst>
                <a:latin typeface="Times New Roman"/>
                <a:ea typeface="ＭＳ Ｐゴシック" charset="-128"/>
                <a:cs typeface="Times New Roman"/>
              </a:rPr>
              <a:t>???</a:t>
            </a:r>
          </a:p>
          <a:p>
            <a:pPr marL="742950" indent="-742950" eaLnBrk="1" hangingPunct="1">
              <a:lnSpc>
                <a:spcPct val="90000"/>
              </a:lnSpc>
              <a:buFont typeface="Arial" charset="0"/>
              <a:buNone/>
            </a:pPr>
            <a:r>
              <a:rPr lang="en-US" sz="2800" b="0" dirty="0">
                <a:effectLst>
                  <a:outerShdw blurRad="50800" dist="38100" dir="2700000">
                    <a:srgbClr val="000000">
                      <a:alpha val="43000"/>
                    </a:srgbClr>
                  </a:outerShdw>
                </a:effectLst>
                <a:latin typeface="Times New Roman"/>
                <a:ea typeface="ＭＳ Ｐゴシック" charset="-128"/>
                <a:cs typeface="Times New Roman"/>
              </a:rPr>
              <a:t>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a:latin typeface="Times New Roman"/>
              <a:cs typeface="Times New Roman"/>
            </a:endParaRPr>
          </a:p>
        </p:txBody>
      </p:sp>
      <p:sp>
        <p:nvSpPr>
          <p:cNvPr id="20485"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20486" name="Rectangle 3"/>
          <p:cNvSpPr>
            <a:spLocks noChangeArrowheads="1"/>
          </p:cNvSpPr>
          <p:nvPr/>
        </p:nvSpPr>
        <p:spPr bwMode="auto">
          <a:xfrm>
            <a:off x="4537075" y="385445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20488" name="Rectangle 5"/>
          <p:cNvSpPr>
            <a:spLocks noChangeArrowheads="1"/>
          </p:cNvSpPr>
          <p:nvPr/>
        </p:nvSpPr>
        <p:spPr bwMode="auto">
          <a:xfrm>
            <a:off x="156869" y="55828"/>
            <a:ext cx="8763000" cy="1200329"/>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marL="457200" indent="-457200"/>
            <a:r>
              <a:rPr lang="en-US" sz="3600" i="1" dirty="0" smtClean="0">
                <a:solidFill>
                  <a:srgbClr val="FFFF00"/>
                </a:solidFill>
                <a:latin typeface="Times New Roman"/>
                <a:cs typeface="Times New Roman"/>
              </a:rPr>
              <a:t>1. </a:t>
            </a:r>
            <a:r>
              <a:rPr lang="en-US" sz="3600" i="1" u="sng" dirty="0" smtClean="0">
                <a:solidFill>
                  <a:srgbClr val="FFFF00"/>
                </a:solidFill>
                <a:latin typeface="Times New Roman"/>
                <a:cs typeface="Times New Roman"/>
              </a:rPr>
              <a:t>What </a:t>
            </a:r>
            <a:r>
              <a:rPr lang="en-US" sz="3600" i="1" u="sng" dirty="0">
                <a:solidFill>
                  <a:srgbClr val="FFFF00"/>
                </a:solidFill>
                <a:latin typeface="Times New Roman"/>
                <a:cs typeface="Times New Roman"/>
              </a:rPr>
              <a:t>I love best</a:t>
            </a:r>
            <a:r>
              <a:rPr lang="en-US" sz="3600" i="1" dirty="0">
                <a:solidFill>
                  <a:srgbClr val="FFFF00"/>
                </a:solidFill>
                <a:latin typeface="Times New Roman"/>
                <a:cs typeface="Times New Roman"/>
              </a:rPr>
              <a:t> </a:t>
            </a:r>
            <a:r>
              <a:rPr lang="en-US" sz="3600" i="1" dirty="0">
                <a:latin typeface="Times New Roman"/>
                <a:cs typeface="Times New Roman"/>
              </a:rPr>
              <a:t>about my music teacher is </a:t>
            </a:r>
          </a:p>
          <a:p>
            <a:pPr marL="457200" indent="-457200"/>
            <a:r>
              <a:rPr lang="en-US" sz="3600" i="1" dirty="0">
                <a:latin typeface="Times New Roman"/>
                <a:cs typeface="Times New Roman"/>
              </a:rPr>
              <a:t>that he/she is. . </a:t>
            </a:r>
            <a:r>
              <a:rPr lang="en-US" sz="3600" i="1" dirty="0" smtClean="0">
                <a:latin typeface="Times New Roman"/>
                <a:cs typeface="Times New Roman"/>
              </a:rPr>
              <a:t>.</a:t>
            </a:r>
            <a:r>
              <a:rPr lang="en-US" sz="3600" i="1" dirty="0" smtClean="0">
                <a:solidFill>
                  <a:srgbClr val="FFFF00"/>
                </a:solidFill>
                <a:latin typeface="Times New Roman"/>
                <a:cs typeface="Times New Roman"/>
              </a:rPr>
              <a:t> </a:t>
            </a:r>
            <a:r>
              <a:rPr lang="en-US" sz="3600" i="1" dirty="0" smtClean="0">
                <a:solidFill>
                  <a:srgbClr val="FFFFFF"/>
                </a:solidFill>
                <a:latin typeface="Times New Roman"/>
                <a:cs typeface="Times New Roman"/>
              </a:rPr>
              <a:t>(cont.)</a:t>
            </a:r>
            <a:endParaRPr lang="en-US" sz="3600" dirty="0" smtClean="0">
              <a:solidFill>
                <a:srgbClr val="FFFFFF"/>
              </a:solidFill>
              <a:latin typeface="Times New Roman"/>
              <a:cs typeface="Times New Roman"/>
            </a:endParaRPr>
          </a:p>
        </p:txBody>
      </p:sp>
      <p:pic>
        <p:nvPicPr>
          <p:cNvPr id="9" name="Picture 8" descr="Girl Giving Her All.png"/>
          <p:cNvPicPr>
            <a:picLocks noChangeAspect="1"/>
          </p:cNvPicPr>
          <p:nvPr/>
        </p:nvPicPr>
        <p:blipFill>
          <a:blip r:embed="rId3"/>
          <a:stretch>
            <a:fillRect/>
          </a:stretch>
        </p:blipFill>
        <p:spPr>
          <a:xfrm>
            <a:off x="621106" y="1983900"/>
            <a:ext cx="3745035" cy="278821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0" name="TextBox 9"/>
          <p:cNvSpPr txBox="1"/>
          <p:nvPr/>
        </p:nvSpPr>
        <p:spPr>
          <a:xfrm>
            <a:off x="4537075" y="1599576"/>
            <a:ext cx="2805977"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Times New Roman"/>
                <a:cs typeface="Times New Roman"/>
              </a:rPr>
              <a:t>Communicative</a:t>
            </a:r>
            <a:endParaRPr lang="en-US" sz="3200" dirty="0">
              <a:latin typeface="Times New Roman"/>
              <a:cs typeface="Times New Roman"/>
            </a:endParaRPr>
          </a:p>
        </p:txBody>
      </p:sp>
      <p:sp>
        <p:nvSpPr>
          <p:cNvPr id="11" name="TextBox 10"/>
          <p:cNvSpPr txBox="1"/>
          <p:nvPr/>
        </p:nvSpPr>
        <p:spPr>
          <a:xfrm>
            <a:off x="4555023" y="2038472"/>
            <a:ext cx="2281394"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Times New Roman"/>
                <a:cs typeface="Times New Roman"/>
              </a:rPr>
              <a:t>Encouraging</a:t>
            </a:r>
            <a:endParaRPr lang="en-US" sz="3200" dirty="0">
              <a:latin typeface="Times New Roman"/>
              <a:cs typeface="Times New Roman"/>
            </a:endParaRPr>
          </a:p>
        </p:txBody>
      </p:sp>
      <p:sp>
        <p:nvSpPr>
          <p:cNvPr id="12" name="TextBox 11"/>
          <p:cNvSpPr txBox="1"/>
          <p:nvPr/>
        </p:nvSpPr>
        <p:spPr>
          <a:xfrm>
            <a:off x="4552524" y="2475112"/>
            <a:ext cx="1529585"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Times New Roman"/>
                <a:cs typeface="Times New Roman"/>
              </a:rPr>
              <a:t>Flexible</a:t>
            </a:r>
            <a:endParaRPr lang="en-US" sz="3200" dirty="0">
              <a:latin typeface="Times New Roman"/>
              <a:cs typeface="Times New Roman"/>
            </a:endParaRPr>
          </a:p>
        </p:txBody>
      </p:sp>
      <p:sp>
        <p:nvSpPr>
          <p:cNvPr id="13" name="TextBox 12"/>
          <p:cNvSpPr txBox="1"/>
          <p:nvPr/>
        </p:nvSpPr>
        <p:spPr>
          <a:xfrm>
            <a:off x="4542305" y="2903363"/>
            <a:ext cx="2213467"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Times New Roman"/>
                <a:cs typeface="Times New Roman"/>
              </a:rPr>
              <a:t>Professional</a:t>
            </a:r>
            <a:endParaRPr lang="en-US" sz="3200" dirty="0">
              <a:latin typeface="Times New Roman"/>
              <a:cs typeface="Times New Roman"/>
            </a:endParaRPr>
          </a:p>
        </p:txBody>
      </p:sp>
      <p:sp>
        <p:nvSpPr>
          <p:cNvPr id="14" name="TextBox 13"/>
          <p:cNvSpPr txBox="1"/>
          <p:nvPr/>
        </p:nvSpPr>
        <p:spPr>
          <a:xfrm>
            <a:off x="4555023" y="3325573"/>
            <a:ext cx="1574670"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Times New Roman"/>
                <a:cs typeface="Times New Roman"/>
              </a:rPr>
              <a:t>Creative</a:t>
            </a:r>
            <a:endParaRPr lang="en-US" sz="3200" dirty="0">
              <a:latin typeface="Times New Roman"/>
              <a:cs typeface="Times New Roman"/>
            </a:endParaRPr>
          </a:p>
        </p:txBody>
      </p:sp>
      <p:sp>
        <p:nvSpPr>
          <p:cNvPr id="15" name="TextBox 14"/>
          <p:cNvSpPr txBox="1"/>
          <p:nvPr/>
        </p:nvSpPr>
        <p:spPr>
          <a:xfrm>
            <a:off x="4537075" y="3755687"/>
            <a:ext cx="3630922"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Times New Roman"/>
                <a:cs typeface="Times New Roman"/>
              </a:rPr>
              <a:t>Talented (Performer)</a:t>
            </a:r>
            <a:endParaRPr lang="en-US" sz="3200" dirty="0">
              <a:latin typeface="Times New Roman"/>
              <a:cs typeface="Times New Roman"/>
            </a:endParaRPr>
          </a:p>
        </p:txBody>
      </p:sp>
      <p:sp>
        <p:nvSpPr>
          <p:cNvPr id="16" name="TextBox 15"/>
          <p:cNvSpPr txBox="1"/>
          <p:nvPr/>
        </p:nvSpPr>
        <p:spPr>
          <a:xfrm>
            <a:off x="4552016" y="4187339"/>
            <a:ext cx="4223632"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Times New Roman"/>
                <a:cs typeface="Times New Roman"/>
              </a:rPr>
              <a:t>Intense (In a Good Way)</a:t>
            </a:r>
            <a:endParaRPr lang="en-US" sz="3200" dirty="0">
              <a:latin typeface="Times New Roman"/>
              <a:cs typeface="Times New Roman"/>
            </a:endParaRPr>
          </a:p>
        </p:txBody>
      </p:sp>
      <p:sp>
        <p:nvSpPr>
          <p:cNvPr id="17" name="TextBox 16"/>
          <p:cNvSpPr txBox="1"/>
          <p:nvPr/>
        </p:nvSpPr>
        <p:spPr>
          <a:xfrm>
            <a:off x="4540082" y="4614856"/>
            <a:ext cx="4234052"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Times New Roman"/>
                <a:cs typeface="Times New Roman"/>
              </a:rPr>
              <a:t>Effective with Pedagogy</a:t>
            </a:r>
            <a:endParaRPr lang="en-US" sz="3200" dirty="0">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Scale>
                                      <p:cBhvr>
                                        <p:cTn id="7"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
                                        </p:tgtEl>
                                        <p:attrNameLst>
                                          <p:attrName>ppt_x</p:attrName>
                                          <p:attrName>ppt_y</p:attrName>
                                        </p:attrNameLst>
                                      </p:cBhvr>
                                    </p:animMotion>
                                    <p:animEffect transition="in" filter="fade">
                                      <p:cBhvr>
                                        <p:cTn id="9" dur="1000"/>
                                        <p:tgtEl>
                                          <p:spTgt spid="10"/>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Scale>
                                      <p:cBhvr>
                                        <p:cTn id="13"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1"/>
                                        </p:tgtEl>
                                        <p:attrNameLst>
                                          <p:attrName>ppt_x</p:attrName>
                                          <p:attrName>ppt_y</p:attrName>
                                        </p:attrNameLst>
                                      </p:cBhvr>
                                    </p:animMotion>
                                    <p:animEffect transition="in" filter="fade">
                                      <p:cBhvr>
                                        <p:cTn id="15" dur="1000"/>
                                        <p:tgtEl>
                                          <p:spTgt spid="11"/>
                                        </p:tgtEl>
                                      </p:cBhvr>
                                    </p:animEffect>
                                  </p:childTnLst>
                                </p:cTn>
                              </p:par>
                            </p:childTnLst>
                          </p:cTn>
                        </p:par>
                        <p:par>
                          <p:cTn id="16" fill="hold">
                            <p:stCondLst>
                              <p:cond delay="2000"/>
                            </p:stCondLst>
                            <p:childTnLst>
                              <p:par>
                                <p:cTn id="17" presetID="25"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2" dur="1000" fill="hold"/>
                                        <p:tgtEl>
                                          <p:spTgt spid="12"/>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2"/>
                                        </p:tgtEl>
                                      </p:cBhvr>
                                    </p:animEffect>
                                  </p:childTnLst>
                                </p:cTn>
                              </p:par>
                            </p:childTnLst>
                          </p:cTn>
                        </p:par>
                        <p:par>
                          <p:cTn id="27" fill="hold">
                            <p:stCondLst>
                              <p:cond delay="3000"/>
                            </p:stCondLst>
                            <p:childTnLst>
                              <p:par>
                                <p:cTn id="28" presetID="37"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900" decel="100000" fill="hold"/>
                                        <p:tgtEl>
                                          <p:spTgt spid="13"/>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34" fill="hold">
                            <p:stCondLst>
                              <p:cond delay="4000"/>
                            </p:stCondLst>
                            <p:childTnLst>
                              <p:par>
                                <p:cTn id="35" presetID="6" presetClass="entr" presetSubtype="16"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2000"/>
                                        <p:tgtEl>
                                          <p:spTgt spid="14"/>
                                        </p:tgtEl>
                                      </p:cBhvr>
                                    </p:animEffect>
                                  </p:childTnLst>
                                </p:cTn>
                              </p:par>
                            </p:childTnLst>
                          </p:cTn>
                        </p:par>
                        <p:par>
                          <p:cTn id="38" fill="hold">
                            <p:stCondLst>
                              <p:cond delay="6000"/>
                            </p:stCondLst>
                            <p:childTnLst>
                              <p:par>
                                <p:cTn id="39" presetID="37" presetClass="entr" presetSubtype="0"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900" decel="100000" fill="hold"/>
                                        <p:tgtEl>
                                          <p:spTgt spid="15"/>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45" fill="hold">
                            <p:stCondLst>
                              <p:cond delay="7000"/>
                            </p:stCondLst>
                            <p:childTnLst>
                              <p:par>
                                <p:cTn id="46" presetID="37" presetClass="entr" presetSubtype="0"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1000"/>
                                        <p:tgtEl>
                                          <p:spTgt spid="16"/>
                                        </p:tgtEl>
                                      </p:cBhvr>
                                    </p:animEffect>
                                    <p:anim calcmode="lin" valueType="num">
                                      <p:cBhvr>
                                        <p:cTn id="49" dur="1000" fill="hold"/>
                                        <p:tgtEl>
                                          <p:spTgt spid="16"/>
                                        </p:tgtEl>
                                        <p:attrNameLst>
                                          <p:attrName>ppt_x</p:attrName>
                                        </p:attrNameLst>
                                      </p:cBhvr>
                                      <p:tavLst>
                                        <p:tav tm="0">
                                          <p:val>
                                            <p:strVal val="#ppt_x"/>
                                          </p:val>
                                        </p:tav>
                                        <p:tav tm="100000">
                                          <p:val>
                                            <p:strVal val="#ppt_x"/>
                                          </p:val>
                                        </p:tav>
                                      </p:tavLst>
                                    </p:anim>
                                    <p:anim calcmode="lin" valueType="num">
                                      <p:cBhvr>
                                        <p:cTn id="50" dur="900" decel="100000" fill="hold"/>
                                        <p:tgtEl>
                                          <p:spTgt spid="16"/>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52" fill="hold">
                            <p:stCondLst>
                              <p:cond delay="8000"/>
                            </p:stCondLst>
                            <p:childTnLst>
                              <p:par>
                                <p:cTn id="53" presetID="37" presetClass="entr" presetSubtype="0"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900" decel="100000" fill="hold"/>
                                        <p:tgtEl>
                                          <p:spTgt spid="17"/>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4"/>
          <p:cNvSpPr>
            <a:spLocks noGrp="1" noChangeArrowheads="1"/>
          </p:cNvSpPr>
          <p:nvPr>
            <p:ph type="dt" sz="quarter" idx="10"/>
          </p:nvPr>
        </p:nvSpPr>
        <p:spPr/>
        <p:txBody>
          <a:bodyPr/>
          <a:lstStyle/>
          <a:p>
            <a:pPr>
              <a:defRPr/>
            </a:pPr>
            <a:endParaRPr lang="en-US"/>
          </a:p>
        </p:txBody>
      </p:sp>
      <p:sp>
        <p:nvSpPr>
          <p:cNvPr id="11" name="Rectangle 6"/>
          <p:cNvSpPr>
            <a:spLocks noGrp="1" noChangeArrowheads="1"/>
          </p:cNvSpPr>
          <p:nvPr>
            <p:ph type="sldNum" sz="quarter" idx="12"/>
          </p:nvPr>
        </p:nvSpPr>
        <p:spPr/>
        <p:txBody>
          <a:bodyPr/>
          <a:lstStyle/>
          <a:p>
            <a:pPr>
              <a:defRPr/>
            </a:pPr>
            <a:endParaRPr lang="en-US" dirty="0"/>
          </a:p>
        </p:txBody>
      </p:sp>
      <p:sp>
        <p:nvSpPr>
          <p:cNvPr id="45061" name="Rectangle 2"/>
          <p:cNvSpPr>
            <a:spLocks noChangeArrowheads="1"/>
          </p:cNvSpPr>
          <p:nvPr/>
        </p:nvSpPr>
        <p:spPr bwMode="auto">
          <a:xfrm>
            <a:off x="4181475" y="36480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2" name="Rectangle 3"/>
          <p:cNvSpPr>
            <a:spLocks noChangeArrowheads="1"/>
          </p:cNvSpPr>
          <p:nvPr/>
        </p:nvSpPr>
        <p:spPr bwMode="auto">
          <a:xfrm>
            <a:off x="4572000" y="3810000"/>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4" name="Rectangle 5"/>
          <p:cNvSpPr>
            <a:spLocks noChangeArrowheads="1"/>
          </p:cNvSpPr>
          <p:nvPr/>
        </p:nvSpPr>
        <p:spPr bwMode="auto">
          <a:xfrm>
            <a:off x="457200" y="1828800"/>
            <a:ext cx="184150" cy="822325"/>
          </a:xfrm>
          <a:prstGeom prst="rect">
            <a:avLst/>
          </a:prstGeom>
          <a:noFill/>
          <a:ln w="9525">
            <a:noFill/>
            <a:miter lim="800000"/>
            <a:headEnd/>
            <a:tailEnd/>
          </a:ln>
        </p:spPr>
        <p:txBody>
          <a:bodyPr wrap="none">
            <a:prstTxWarp prst="textNoShape">
              <a:avLst/>
            </a:prstTxWarp>
            <a:spAutoFit/>
          </a:bodyPr>
          <a:lstStyle/>
          <a:p>
            <a:pPr marL="457200" indent="-457200"/>
            <a:endParaRPr lang="en-US"/>
          </a:p>
          <a:p>
            <a:pPr marL="457200" indent="-457200"/>
            <a:endParaRPr lang="en-US"/>
          </a:p>
        </p:txBody>
      </p:sp>
      <p:pic>
        <p:nvPicPr>
          <p:cNvPr id="10" name="Picture 9" descr="Uke Ensemble"/>
          <p:cNvPicPr>
            <a:picLocks noChangeAspect="1" noChangeArrowheads="1"/>
          </p:cNvPicPr>
          <p:nvPr/>
        </p:nvPicPr>
        <p:blipFill>
          <a:blip r:embed="rId3"/>
          <a:srcRect/>
          <a:stretch>
            <a:fillRect/>
          </a:stretch>
        </p:blipFill>
        <p:spPr bwMode="auto">
          <a:xfrm>
            <a:off x="1219200" y="1259681"/>
            <a:ext cx="6705600" cy="5100638"/>
          </a:xfrm>
          <a:prstGeom prst="rect">
            <a:avLst/>
          </a:prstGeom>
          <a:noFill/>
          <a:ln w="9525">
            <a:noFill/>
            <a:miter lim="800000"/>
            <a:headEnd/>
            <a:tailEnd/>
          </a:ln>
        </p:spPr>
      </p:pic>
      <p:sp>
        <p:nvSpPr>
          <p:cNvPr id="13" name="Rectangle 12"/>
          <p:cNvSpPr>
            <a:spLocks noGrp="1" noChangeArrowheads="1"/>
          </p:cNvSpPr>
          <p:nvPr/>
        </p:nvSpPr>
        <p:spPr>
          <a:xfrm>
            <a:off x="108495" y="358949"/>
            <a:ext cx="8991600" cy="685800"/>
          </a:xfrm>
          <a:prstGeom prst="rect">
            <a:avLst/>
          </a:prstGeom>
        </p:spPr>
        <p:txBody>
          <a:bodyPr vert="horz" wrap="square" lIns="91440" tIns="45720" rIns="91440" bIns="45720" numCol="1" rtlCol="0" anchor="ctr" anchorCtr="0" compatLnSpc="1">
            <a:prstTxWarp prst="textNoShape">
              <a:avLst/>
            </a:prstTxWarp>
            <a:normAutofit fontScale="25000" lnSpcReduction="20000"/>
          </a:bodyPr>
          <a:lstStyle>
            <a:lvl1pPr algn="ctr" rtl="0" eaLnBrk="0" fontAlgn="base" hangingPunct="0">
              <a:spcBef>
                <a:spcPct val="0"/>
              </a:spcBef>
              <a:spcAft>
                <a:spcPct val="0"/>
              </a:spcAft>
              <a:defRPr sz="4800" b="1" kern="1200">
                <a:solidFill>
                  <a:schemeClr val="tx1"/>
                </a:solidFill>
                <a:effectLst>
                  <a:outerShdw blurRad="50800" dist="50800" dir="2700000" algn="tl" rotWithShape="0">
                    <a:schemeClr val="bg1">
                      <a:alpha val="30000"/>
                    </a:schemeClr>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6pPr>
            <a:lvl7pPr marL="9144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7pPr>
            <a:lvl8pPr marL="13716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8pPr>
            <a:lvl9pPr marL="18288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9pPr>
          </a:lstStyle>
          <a:p>
            <a:pPr eaLnBrk="1" hangingPunct="1">
              <a:defRPr/>
            </a:pPr>
            <a:r>
              <a:rPr lang="en-US" sz="16000" dirty="0">
                <a:effectLst>
                  <a:outerShdw blurRad="50800" dist="38100" dir="2700000">
                    <a:srgbClr val="000000">
                      <a:alpha val="43000"/>
                    </a:srgbClr>
                  </a:outerShdw>
                </a:effectLst>
                <a:latin typeface="Times New Roman"/>
                <a:cs typeface="Times New Roman"/>
              </a:rPr>
              <a:t>Langley HS </a:t>
            </a:r>
            <a:r>
              <a:rPr lang="en-US" sz="16000" dirty="0" err="1">
                <a:effectLst>
                  <a:outerShdw blurRad="50800" dist="38100" dir="2700000">
                    <a:srgbClr val="000000">
                      <a:alpha val="43000"/>
                    </a:srgbClr>
                  </a:outerShdw>
                </a:effectLst>
                <a:latin typeface="Times New Roman"/>
                <a:cs typeface="Times New Roman"/>
              </a:rPr>
              <a:t>Ukelele</a:t>
            </a:r>
            <a:r>
              <a:rPr lang="en-US" sz="16000" dirty="0">
                <a:effectLst>
                  <a:outerShdw blurRad="50800" dist="38100" dir="2700000">
                    <a:srgbClr val="000000">
                      <a:alpha val="43000"/>
                    </a:srgbClr>
                  </a:outerShdw>
                </a:effectLst>
                <a:latin typeface="Times New Roman"/>
                <a:cs typeface="Times New Roman"/>
              </a:rPr>
              <a:t> Ensemble </a:t>
            </a:r>
            <a:br>
              <a:rPr lang="en-US" sz="16000" dirty="0">
                <a:effectLst>
                  <a:outerShdw blurRad="50800" dist="38100" dir="2700000">
                    <a:srgbClr val="000000">
                      <a:alpha val="43000"/>
                    </a:srgbClr>
                  </a:outerShdw>
                </a:effectLst>
                <a:latin typeface="Times New Roman"/>
                <a:cs typeface="Times New Roman"/>
              </a:rPr>
            </a:br>
            <a:r>
              <a:rPr lang="en-US" sz="16000" dirty="0">
                <a:effectLst>
                  <a:outerShdw blurRad="50800" dist="38100" dir="2700000">
                    <a:srgbClr val="000000">
                      <a:alpha val="43000"/>
                    </a:srgbClr>
                  </a:outerShdw>
                </a:effectLst>
                <a:latin typeface="Times New Roman"/>
                <a:cs typeface="Times New Roman"/>
              </a:rPr>
              <a:t>from B.C. Canada</a:t>
            </a:r>
            <a:r>
              <a:rPr lang="en-US" sz="2900" dirty="0">
                <a:effectLst>
                  <a:outerShdw blurRad="38100" dist="38100" dir="2700000" algn="tl">
                    <a:srgbClr val="0064E2"/>
                  </a:outerShdw>
                </a:effectLst>
                <a:latin typeface="Times New Roman"/>
                <a:cs typeface="Times New Roman"/>
              </a:rPr>
              <a:t/>
            </a:r>
            <a:br>
              <a:rPr lang="en-US" sz="2900" dirty="0">
                <a:effectLst>
                  <a:outerShdw blurRad="38100" dist="38100" dir="2700000" algn="tl">
                    <a:srgbClr val="0064E2"/>
                  </a:outerShdw>
                </a:effectLst>
                <a:latin typeface="Times New Roman"/>
                <a:cs typeface="Times New Roman"/>
              </a:rPr>
            </a:br>
            <a:endParaRPr lang="en-US" sz="3600" dirty="0">
              <a:effectLst>
                <a:outerShdw blurRad="38100" dist="38100" dir="2700000" algn="tl">
                  <a:srgbClr val="0064E2"/>
                </a:outerShdw>
              </a:effectLst>
              <a:latin typeface="Times New Roman"/>
              <a:cs typeface="Times New Roman"/>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92" name="Rectangle 8"/>
          <p:cNvSpPr>
            <a:spLocks noGrp="1" noChangeArrowheads="1"/>
          </p:cNvSpPr>
          <p:nvPr>
            <p:ph type="title"/>
          </p:nvPr>
        </p:nvSpPr>
        <p:spPr>
          <a:xfrm>
            <a:off x="0" y="762000"/>
            <a:ext cx="8991600" cy="685800"/>
          </a:xfrm>
        </p:spPr>
        <p:txBody>
          <a:bodyPr wrap="square" numCol="1" anchorCtr="0" compatLnSpc="1">
            <a:prstTxWarp prst="textNoShape">
              <a:avLst/>
            </a:prstTxWarp>
            <a:noAutofit/>
          </a:bodyPr>
          <a:lstStyle/>
          <a:p>
            <a:pPr eaLnBrk="1" hangingPunct="1">
              <a:defRPr/>
            </a:pPr>
            <a:r>
              <a:rPr lang="en-US" sz="3600" dirty="0" smtClean="0">
                <a:effectLst>
                  <a:outerShdw blurRad="50800" dist="38100" dir="2700000">
                    <a:srgbClr val="000000">
                      <a:alpha val="43000"/>
                    </a:srgbClr>
                  </a:outerShdw>
                </a:effectLst>
                <a:latin typeface="Times New Roman"/>
                <a:cs typeface="Times New Roman"/>
              </a:rPr>
              <a:t>Langley HS </a:t>
            </a:r>
            <a:r>
              <a:rPr lang="en-US" sz="3600" dirty="0" err="1" smtClean="0">
                <a:effectLst>
                  <a:outerShdw blurRad="50800" dist="38100" dir="2700000">
                    <a:srgbClr val="000000">
                      <a:alpha val="43000"/>
                    </a:srgbClr>
                  </a:outerShdw>
                </a:effectLst>
                <a:latin typeface="Times New Roman"/>
                <a:cs typeface="Times New Roman"/>
              </a:rPr>
              <a:t>Ukelele</a:t>
            </a:r>
            <a:r>
              <a:rPr lang="en-US" sz="3600" dirty="0" smtClean="0">
                <a:effectLst>
                  <a:outerShdw blurRad="50800" dist="38100" dir="2700000">
                    <a:srgbClr val="000000">
                      <a:alpha val="43000"/>
                    </a:srgbClr>
                  </a:outerShdw>
                </a:effectLst>
                <a:latin typeface="Times New Roman"/>
                <a:cs typeface="Times New Roman"/>
              </a:rPr>
              <a:t> Ensemble </a:t>
            </a:r>
            <a:br>
              <a:rPr lang="en-US" sz="3600" dirty="0" smtClean="0">
                <a:effectLst>
                  <a:outerShdw blurRad="50800" dist="38100" dir="2700000">
                    <a:srgbClr val="000000">
                      <a:alpha val="43000"/>
                    </a:srgbClr>
                  </a:outerShdw>
                </a:effectLst>
                <a:latin typeface="Times New Roman"/>
                <a:cs typeface="Times New Roman"/>
              </a:rPr>
            </a:br>
            <a:r>
              <a:rPr lang="en-US" sz="3600" dirty="0" smtClean="0">
                <a:effectLst>
                  <a:outerShdw blurRad="50800" dist="38100" dir="2700000">
                    <a:srgbClr val="000000">
                      <a:alpha val="43000"/>
                    </a:srgbClr>
                  </a:outerShdw>
                </a:effectLst>
                <a:latin typeface="Times New Roman"/>
                <a:cs typeface="Times New Roman"/>
              </a:rPr>
              <a:t>from B.C. Canada</a:t>
            </a:r>
            <a:r>
              <a:rPr lang="en-US" sz="3600" dirty="0" smtClean="0">
                <a:effectLst>
                  <a:outerShdw blurRad="38100" dist="38100" dir="2700000" algn="tl">
                    <a:srgbClr val="0064E2"/>
                  </a:outerShdw>
                </a:effectLst>
                <a:latin typeface="Times New Roman"/>
                <a:cs typeface="Times New Roman"/>
              </a:rPr>
              <a:t/>
            </a:r>
            <a:br>
              <a:rPr lang="en-US" sz="3600" dirty="0" smtClean="0">
                <a:effectLst>
                  <a:outerShdw blurRad="38100" dist="38100" dir="2700000" algn="tl">
                    <a:srgbClr val="0064E2"/>
                  </a:outerShdw>
                </a:effectLst>
                <a:latin typeface="Times New Roman"/>
                <a:cs typeface="Times New Roman"/>
              </a:rPr>
            </a:br>
            <a:r>
              <a:rPr lang="en-US" sz="3600" dirty="0" smtClean="0">
                <a:effectLst>
                  <a:outerShdw blurRad="38100" dist="38100" dir="2700000" algn="tl">
                    <a:srgbClr val="0064E2"/>
                  </a:outerShdw>
                </a:effectLst>
                <a:latin typeface="Times New Roman"/>
                <a:cs typeface="Times New Roman"/>
              </a:rPr>
              <a:t/>
            </a:r>
            <a:br>
              <a:rPr lang="en-US" sz="3600" dirty="0" smtClean="0">
                <a:effectLst>
                  <a:outerShdw blurRad="38100" dist="38100" dir="2700000" algn="tl">
                    <a:srgbClr val="0064E2"/>
                  </a:outerShdw>
                </a:effectLst>
                <a:latin typeface="Times New Roman"/>
                <a:cs typeface="Times New Roman"/>
              </a:rPr>
            </a:br>
            <a:endParaRPr lang="en-US" sz="3600" dirty="0">
              <a:effectLst>
                <a:outerShdw blurRad="38100" dist="38100" dir="2700000" algn="tl">
                  <a:srgbClr val="0064E2"/>
                </a:outerShdw>
              </a:effectLst>
              <a:latin typeface="Times New Roman"/>
              <a:cs typeface="Times New Roman"/>
            </a:endParaRPr>
          </a:p>
        </p:txBody>
      </p:sp>
      <p:sp>
        <p:nvSpPr>
          <p:cNvPr id="41987" name="Rectangle 3"/>
          <p:cNvSpPr>
            <a:spLocks noGrp="1" noChangeArrowheads="1"/>
          </p:cNvSpPr>
          <p:nvPr>
            <p:ph idx="1"/>
          </p:nvPr>
        </p:nvSpPr>
        <p:spPr>
          <a:xfrm>
            <a:off x="152400" y="1004406"/>
            <a:ext cx="8991600" cy="4724400"/>
          </a:xfrm>
        </p:spPr>
        <p:txBody>
          <a:bodyPr/>
          <a:lstStyle/>
          <a:p>
            <a:pPr marL="609600" indent="-609600" algn="ctr" eaLnBrk="1" fontAlgn="auto" hangingPunct="1">
              <a:lnSpc>
                <a:spcPct val="90000"/>
              </a:lnSpc>
              <a:spcAft>
                <a:spcPts val="0"/>
              </a:spcAft>
              <a:buFont typeface="Arial" pitchFamily="-107" charset="0"/>
              <a:buNone/>
              <a:defRPr/>
            </a:pPr>
            <a:endParaRPr lang="en-US" sz="3600" dirty="0">
              <a:ea typeface="+mn-ea"/>
              <a:cs typeface="+mn-cs"/>
            </a:endParaRPr>
          </a:p>
          <a:p>
            <a:pPr marL="609600" indent="-609600" algn="ctr" eaLnBrk="1" fontAlgn="auto" hangingPunct="1">
              <a:spcAft>
                <a:spcPts val="0"/>
              </a:spcAft>
              <a:buFont typeface="Wingdings" pitchFamily="-107" charset="2"/>
              <a:buNone/>
              <a:defRPr/>
            </a:pPr>
            <a:endParaRPr lang="en-US" sz="2800" dirty="0">
              <a:ea typeface="+mn-ea"/>
              <a:cs typeface="+mn-cs"/>
            </a:endParaRPr>
          </a:p>
          <a:p>
            <a:pPr marL="609600" indent="-609600" algn="ctr" eaLnBrk="1" fontAlgn="auto" hangingPunct="1">
              <a:spcAft>
                <a:spcPts val="0"/>
              </a:spcAft>
              <a:buFont typeface="Wingdings" pitchFamily="-107" charset="2"/>
              <a:buNone/>
              <a:defRPr/>
            </a:pPr>
            <a:r>
              <a:rPr lang="en-US" sz="1600" dirty="0">
                <a:ea typeface="+mn-ea"/>
                <a:cs typeface="+mn-cs"/>
              </a:rPr>
              <a:t>	</a:t>
            </a:r>
          </a:p>
        </p:txBody>
      </p:sp>
      <p:sp>
        <p:nvSpPr>
          <p:cNvPr id="57351" name="Rectangle 4"/>
          <p:cNvSpPr>
            <a:spLocks noChangeArrowheads="1"/>
          </p:cNvSpPr>
          <p:nvPr/>
        </p:nvSpPr>
        <p:spPr bwMode="auto">
          <a:xfrm>
            <a:off x="1436688" y="4983163"/>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57352" name="Rectangle 5"/>
          <p:cNvSpPr>
            <a:spLocks noChangeArrowheads="1"/>
          </p:cNvSpPr>
          <p:nvPr/>
        </p:nvSpPr>
        <p:spPr bwMode="auto">
          <a:xfrm>
            <a:off x="838200" y="4572000"/>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57353" name="Rectangle 12"/>
          <p:cNvSpPr>
            <a:spLocks noChangeArrowheads="1"/>
          </p:cNvSpPr>
          <p:nvPr/>
        </p:nvSpPr>
        <p:spPr bwMode="auto">
          <a:xfrm>
            <a:off x="2667000" y="5897562"/>
            <a:ext cx="3810000" cy="274638"/>
          </a:xfrm>
          <a:prstGeom prst="rect">
            <a:avLst/>
          </a:prstGeom>
          <a:noFill/>
          <a:ln w="9525">
            <a:noFill/>
            <a:miter lim="800000"/>
            <a:headEnd/>
            <a:tailEnd/>
          </a:ln>
        </p:spPr>
        <p:txBody>
          <a:bodyPr>
            <a:prstTxWarp prst="textNoShape">
              <a:avLst/>
            </a:prstTxWarp>
            <a:spAutoFit/>
          </a:bodyPr>
          <a:lstStyle/>
          <a:p>
            <a:pPr algn="ctr"/>
            <a:r>
              <a:rPr lang="en-US" sz="1200" dirty="0">
                <a:solidFill>
                  <a:srgbClr val="0000FF"/>
                </a:solidFill>
                <a:latin typeface="Tahoma" charset="0"/>
                <a:hlinkClick r:id="rId4"/>
              </a:rPr>
              <a:t>http://www.youtube.com/watch?v=n22iN3yO0G4</a:t>
            </a:r>
            <a:endParaRPr lang="en-US" sz="1200" dirty="0">
              <a:solidFill>
                <a:schemeClr val="tx2"/>
              </a:solidFill>
              <a:latin typeface="Tahoma" charset="0"/>
            </a:endParaRPr>
          </a:p>
        </p:txBody>
      </p:sp>
      <p:pic>
        <p:nvPicPr>
          <p:cNvPr id="8" name="Slide 41 Fight of Bumblebee Ukelele copy.mp4">
            <a:hlinkClick r:id="" action="ppaction://media"/>
          </p:cNvPr>
          <p:cNvPicPr/>
          <p:nvPr>
            <a:videoFile r:link="rId1"/>
          </p:nvPr>
        </p:nvPicPr>
        <p:blipFill>
          <a:blip r:embed="rId5"/>
          <a:stretch>
            <a:fillRect/>
          </a:stretch>
        </p:blipFill>
        <p:spPr>
          <a:xfrm>
            <a:off x="2332926" y="1826867"/>
            <a:ext cx="4817995" cy="361349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228600"/>
            <a:ext cx="9144000" cy="1143000"/>
          </a:xfrm>
        </p:spPr>
        <p:txBody>
          <a:bodyPr wrap="square" numCol="1" anchorCtr="0" compatLnSpc="1">
            <a:prstTxWarp prst="textNoShape">
              <a:avLst/>
            </a:prstTxWarp>
            <a:noAutofit/>
          </a:bodyPr>
          <a:lstStyle/>
          <a:p>
            <a:pPr eaLnBrk="1" hangingPunct="1">
              <a:defRPr/>
            </a:pPr>
            <a:r>
              <a:rPr lang="en-US" sz="3600" dirty="0" smtClean="0">
                <a:effectLst>
                  <a:outerShdw blurRad="38100" dist="38100" dir="2700000" algn="tl">
                    <a:srgbClr val="0064E2"/>
                  </a:outerShdw>
                </a:effectLst>
                <a:latin typeface="Times New Roman"/>
                <a:cs typeface="Times New Roman"/>
              </a:rPr>
              <a:t>Ideas to Teach So That </a:t>
            </a:r>
            <a:br>
              <a:rPr lang="en-US" sz="3600" dirty="0" smtClean="0">
                <a:effectLst>
                  <a:outerShdw blurRad="38100" dist="38100" dir="2700000" algn="tl">
                    <a:srgbClr val="0064E2"/>
                  </a:outerShdw>
                </a:effectLst>
                <a:latin typeface="Times New Roman"/>
                <a:cs typeface="Times New Roman"/>
              </a:rPr>
            </a:br>
            <a:r>
              <a:rPr lang="en-US" sz="3600" dirty="0" smtClean="0">
                <a:solidFill>
                  <a:srgbClr val="FFFF00"/>
                </a:solidFill>
                <a:effectLst>
                  <a:outerShdw blurRad="38100" dist="38100" dir="2700000" algn="tl">
                    <a:srgbClr val="0064E2"/>
                  </a:outerShdw>
                </a:effectLst>
                <a:latin typeface="Times New Roman"/>
                <a:cs typeface="Times New Roman"/>
              </a:rPr>
              <a:t>Students Can Go On Without Us!</a:t>
            </a:r>
            <a:endParaRPr lang="en-US" sz="3600" dirty="0">
              <a:solidFill>
                <a:srgbClr val="FFFF00"/>
              </a:solidFill>
              <a:effectLst>
                <a:outerShdw blurRad="38100" dist="38100" dir="2700000" algn="tl">
                  <a:srgbClr val="0064E2"/>
                </a:outerShdw>
              </a:effectLst>
              <a:latin typeface="Times New Roman"/>
              <a:cs typeface="Times New Roman"/>
            </a:endParaRPr>
          </a:p>
        </p:txBody>
      </p:sp>
      <p:sp>
        <p:nvSpPr>
          <p:cNvPr id="30725" name="Rectangle 5"/>
          <p:cNvSpPr>
            <a:spLocks noGrp="1" noChangeArrowheads="1"/>
          </p:cNvSpPr>
          <p:nvPr>
            <p:ph idx="1"/>
          </p:nvPr>
        </p:nvSpPr>
        <p:spPr>
          <a:xfrm>
            <a:off x="533400" y="1676400"/>
            <a:ext cx="8229600" cy="3810000"/>
          </a:xfrm>
        </p:spPr>
        <p:txBody>
          <a:bodyPr>
            <a:noAutofit/>
          </a:bodyPr>
          <a:lstStyle/>
          <a:p>
            <a:pPr marL="609600" indent="-609600" eaLnBrk="1" fontAlgn="auto" hangingPunct="1">
              <a:spcAft>
                <a:spcPts val="0"/>
              </a:spcAft>
              <a:buFont typeface="Arial" pitchFamily="-107" charset="0"/>
              <a:buNone/>
              <a:defRPr/>
            </a:pPr>
            <a:r>
              <a:rPr lang="en-US" sz="3200" dirty="0">
                <a:latin typeface="Times New Roman"/>
                <a:ea typeface="+mn-ea"/>
                <a:cs typeface="Times New Roman"/>
              </a:rPr>
              <a:t>A.	Use</a:t>
            </a:r>
            <a:r>
              <a:rPr lang="en-US" sz="3200" dirty="0" smtClean="0">
                <a:latin typeface="Times New Roman"/>
                <a:ea typeface="+mn-ea"/>
                <a:cs typeface="Times New Roman"/>
              </a:rPr>
              <a:t> conceptual teaching methods</a:t>
            </a:r>
            <a:endParaRPr lang="en-US" sz="3200" dirty="0">
              <a:latin typeface="Times New Roman"/>
              <a:ea typeface="+mn-ea"/>
              <a:cs typeface="Times New Roman"/>
            </a:endParaRPr>
          </a:p>
          <a:p>
            <a:pPr marL="1371600" lvl="2" indent="-457200" eaLnBrk="1" fontAlgn="auto" hangingPunct="1">
              <a:spcAft>
                <a:spcPts val="0"/>
              </a:spcAft>
              <a:buFont typeface="Arial" pitchFamily="-107" charset="0"/>
              <a:buNone/>
              <a:defRPr/>
            </a:pPr>
            <a:r>
              <a:rPr lang="en-US" sz="3200" i="1" dirty="0">
                <a:solidFill>
                  <a:srgbClr val="FFFF66"/>
                </a:solidFill>
                <a:latin typeface="Times New Roman"/>
                <a:ea typeface="+mn-ea"/>
                <a:cs typeface="Times New Roman"/>
              </a:rPr>
              <a:t>Give</a:t>
            </a:r>
            <a:r>
              <a:rPr lang="en-US" sz="3200" i="1" dirty="0" smtClean="0">
                <a:solidFill>
                  <a:srgbClr val="FFFF66"/>
                </a:solidFill>
                <a:latin typeface="Times New Roman"/>
                <a:ea typeface="+mn-ea"/>
                <a:cs typeface="Times New Roman"/>
              </a:rPr>
              <a:t> them the </a:t>
            </a:r>
            <a:r>
              <a:rPr lang="en-US" sz="3200" i="1" u="sng" dirty="0" smtClean="0">
                <a:solidFill>
                  <a:srgbClr val="FFFF66"/>
                </a:solidFill>
                <a:latin typeface="Times New Roman"/>
                <a:ea typeface="+mn-ea"/>
                <a:cs typeface="Times New Roman"/>
              </a:rPr>
              <a:t>tools</a:t>
            </a:r>
            <a:endParaRPr lang="en-US" sz="3200" u="sng" dirty="0">
              <a:solidFill>
                <a:srgbClr val="FFFF66"/>
              </a:solidFill>
              <a:latin typeface="Times New Roman"/>
              <a:ea typeface="+mn-ea"/>
              <a:cs typeface="Times New Roman"/>
            </a:endParaRPr>
          </a:p>
          <a:p>
            <a:pPr marL="609600" indent="-609600" eaLnBrk="1" fontAlgn="auto" hangingPunct="1">
              <a:spcAft>
                <a:spcPts val="0"/>
              </a:spcAft>
              <a:buFont typeface="Arial" pitchFamily="-107" charset="0"/>
              <a:buNone/>
              <a:defRPr/>
            </a:pPr>
            <a:r>
              <a:rPr lang="en-US" sz="3200" dirty="0">
                <a:latin typeface="Times New Roman"/>
                <a:ea typeface="+mn-ea"/>
                <a:cs typeface="Times New Roman"/>
              </a:rPr>
              <a:t>B.</a:t>
            </a:r>
            <a:r>
              <a:rPr lang="en-US" sz="3200" dirty="0" smtClean="0">
                <a:latin typeface="Times New Roman"/>
                <a:ea typeface="+mn-ea"/>
                <a:cs typeface="Times New Roman"/>
              </a:rPr>
              <a:t>	Teach fulfillment</a:t>
            </a:r>
            <a:endParaRPr lang="en-US" sz="3200" dirty="0">
              <a:latin typeface="Times New Roman"/>
              <a:ea typeface="+mn-ea"/>
              <a:cs typeface="Times New Roman"/>
            </a:endParaRPr>
          </a:p>
          <a:p>
            <a:pPr marL="1371600" lvl="2" indent="-457200" eaLnBrk="1" fontAlgn="auto" hangingPunct="1">
              <a:spcAft>
                <a:spcPts val="0"/>
              </a:spcAft>
              <a:buFont typeface="Arial" pitchFamily="-107" charset="0"/>
              <a:buNone/>
              <a:defRPr/>
            </a:pPr>
            <a:r>
              <a:rPr lang="en-US" sz="3200" i="1" dirty="0">
                <a:solidFill>
                  <a:srgbClr val="FFFF66"/>
                </a:solidFill>
                <a:latin typeface="Times New Roman"/>
                <a:ea typeface="+mn-ea"/>
                <a:cs typeface="Times New Roman"/>
              </a:rPr>
              <a:t>Instill</a:t>
            </a:r>
            <a:r>
              <a:rPr lang="en-US" sz="3200" i="1" dirty="0" smtClean="0">
                <a:solidFill>
                  <a:srgbClr val="FFFF66"/>
                </a:solidFill>
                <a:latin typeface="Times New Roman"/>
                <a:ea typeface="+mn-ea"/>
                <a:cs typeface="Times New Roman"/>
              </a:rPr>
              <a:t> them with </a:t>
            </a:r>
            <a:r>
              <a:rPr lang="en-US" sz="3200" i="1" u="sng" dirty="0" smtClean="0">
                <a:solidFill>
                  <a:srgbClr val="FFFF66"/>
                </a:solidFill>
                <a:latin typeface="Times New Roman"/>
                <a:ea typeface="+mn-ea"/>
                <a:cs typeface="Times New Roman"/>
              </a:rPr>
              <a:t>passio</a:t>
            </a:r>
            <a:r>
              <a:rPr lang="en-US" sz="3200" i="1" dirty="0" smtClean="0">
                <a:solidFill>
                  <a:srgbClr val="FFFF66"/>
                </a:solidFill>
                <a:latin typeface="Times New Roman"/>
                <a:ea typeface="+mn-ea"/>
                <a:cs typeface="Times New Roman"/>
              </a:rPr>
              <a:t>n for music</a:t>
            </a:r>
            <a:endParaRPr lang="en-US" sz="3200" dirty="0" smtClean="0">
              <a:solidFill>
                <a:srgbClr val="FFFF66"/>
              </a:solidFill>
              <a:latin typeface="Times New Roman"/>
              <a:ea typeface="+mn-ea"/>
              <a:cs typeface="Times New Roman"/>
            </a:endParaRPr>
          </a:p>
          <a:p>
            <a:pPr marL="609600" indent="-609600" eaLnBrk="1" fontAlgn="auto" hangingPunct="1">
              <a:spcAft>
                <a:spcPts val="0"/>
              </a:spcAft>
              <a:buNone/>
              <a:defRPr/>
            </a:pPr>
            <a:r>
              <a:rPr lang="en-US" sz="3200" dirty="0" smtClean="0">
                <a:solidFill>
                  <a:srgbClr val="FFFFFF"/>
                </a:solidFill>
                <a:latin typeface="Times New Roman"/>
                <a:ea typeface="+mn-ea"/>
                <a:cs typeface="Times New Roman"/>
              </a:rPr>
              <a:t>C.	Allow students to experience </a:t>
            </a:r>
            <a:r>
              <a:rPr lang="en-US" sz="3200" u="sng" dirty="0" smtClean="0">
                <a:solidFill>
                  <a:srgbClr val="FFFFFF"/>
                </a:solidFill>
                <a:latin typeface="Times New Roman"/>
                <a:ea typeface="+mn-ea"/>
                <a:cs typeface="Times New Roman"/>
              </a:rPr>
              <a:t>your</a:t>
            </a:r>
            <a:r>
              <a:rPr lang="en-US" sz="3200" dirty="0" smtClean="0">
                <a:solidFill>
                  <a:srgbClr val="FFFFFF"/>
                </a:solidFill>
                <a:latin typeface="Times New Roman"/>
                <a:ea typeface="+mn-ea"/>
                <a:cs typeface="Times New Roman"/>
              </a:rPr>
              <a:t> joys </a:t>
            </a:r>
            <a:r>
              <a:rPr lang="en-US" sz="3200" dirty="0">
                <a:solidFill>
                  <a:srgbClr val="FFFFFF"/>
                </a:solidFill>
                <a:latin typeface="Times New Roman"/>
                <a:ea typeface="+mn-ea"/>
                <a:cs typeface="Times New Roman"/>
              </a:rPr>
              <a:t>of</a:t>
            </a:r>
            <a:r>
              <a:rPr lang="en-US" sz="3200" dirty="0" smtClean="0">
                <a:solidFill>
                  <a:srgbClr val="FFFFFF"/>
                </a:solidFill>
                <a:latin typeface="Times New Roman"/>
                <a:ea typeface="+mn-ea"/>
                <a:cs typeface="Times New Roman"/>
              </a:rPr>
              <a:t> music</a:t>
            </a:r>
            <a:r>
              <a:rPr lang="en-US" sz="3200" dirty="0">
                <a:solidFill>
                  <a:srgbClr val="FFFFFF"/>
                </a:solidFill>
                <a:latin typeface="Times New Roman"/>
                <a:ea typeface="+mn-ea"/>
                <a:cs typeface="Times New Roman"/>
              </a:rPr>
              <a:t>-making </a:t>
            </a:r>
            <a:endParaRPr lang="en-US" sz="3200" dirty="0" smtClean="0">
              <a:solidFill>
                <a:srgbClr val="FFFFFF"/>
              </a:solidFill>
              <a:latin typeface="Times New Roman"/>
              <a:ea typeface="+mn-ea"/>
              <a:cs typeface="Times New Roman"/>
            </a:endParaRPr>
          </a:p>
          <a:p>
            <a:pPr marL="1371600" lvl="2" indent="-457200" eaLnBrk="1" fontAlgn="auto" hangingPunct="1">
              <a:spcAft>
                <a:spcPts val="0"/>
              </a:spcAft>
              <a:buFont typeface="Arial" pitchFamily="-107" charset="0"/>
              <a:buNone/>
              <a:defRPr/>
            </a:pPr>
            <a:r>
              <a:rPr lang="en-US" sz="3200" i="1" dirty="0" smtClean="0">
                <a:solidFill>
                  <a:srgbClr val="FFFF66"/>
                </a:solidFill>
                <a:latin typeface="Times New Roman"/>
                <a:ea typeface="+mn-ea"/>
                <a:cs typeface="Times New Roman"/>
              </a:rPr>
              <a:t>Give </a:t>
            </a:r>
            <a:r>
              <a:rPr lang="en-US" sz="3200" i="1" u="sng" dirty="0" smtClean="0">
                <a:solidFill>
                  <a:srgbClr val="FFFF66"/>
                </a:solidFill>
                <a:latin typeface="Times New Roman"/>
                <a:ea typeface="+mn-ea"/>
                <a:cs typeface="Times New Roman"/>
              </a:rPr>
              <a:t>them </a:t>
            </a:r>
            <a:r>
              <a:rPr lang="en-US" sz="3200" i="1" dirty="0">
                <a:solidFill>
                  <a:srgbClr val="FFFF66"/>
                </a:solidFill>
                <a:latin typeface="Times New Roman"/>
                <a:ea typeface="+mn-ea"/>
                <a:cs typeface="Times New Roman"/>
              </a:rPr>
              <a:t>the</a:t>
            </a:r>
            <a:r>
              <a:rPr lang="en-US" sz="3200" i="1" dirty="0" smtClean="0">
                <a:solidFill>
                  <a:srgbClr val="FFFF66"/>
                </a:solidFill>
                <a:latin typeface="Times New Roman"/>
                <a:ea typeface="+mn-ea"/>
                <a:cs typeface="Times New Roman"/>
              </a:rPr>
              <a:t> </a:t>
            </a:r>
            <a:r>
              <a:rPr lang="en-US" sz="3200" i="1" u="sng" dirty="0" smtClean="0">
                <a:solidFill>
                  <a:srgbClr val="FFFF66"/>
                </a:solidFill>
                <a:latin typeface="Times New Roman"/>
                <a:ea typeface="+mn-ea"/>
                <a:cs typeface="Times New Roman"/>
              </a:rPr>
              <a:t>power</a:t>
            </a:r>
            <a:endParaRPr lang="en-US" sz="3200" u="sng" dirty="0">
              <a:solidFill>
                <a:srgbClr val="FFFF66"/>
              </a:solidFill>
              <a:latin typeface="Times New Roman"/>
              <a:ea typeface="+mn-ea"/>
              <a:cs typeface="Times New Roman"/>
            </a:endParaRPr>
          </a:p>
        </p:txBody>
      </p:sp>
      <p:sp>
        <p:nvSpPr>
          <p:cNvPr id="5" name="Date Placeholder 3"/>
          <p:cNvSpPr>
            <a:spLocks noGrp="1"/>
          </p:cNvSpPr>
          <p:nvPr>
            <p:ph type="dt" sz="quarter" idx="10"/>
          </p:nvPr>
        </p:nvSpPr>
        <p:spPr/>
        <p:txBody>
          <a:bodyPr/>
          <a:lstStyle/>
          <a:p>
            <a:pPr>
              <a:defRPr/>
            </a:pPr>
            <a:r>
              <a:rPr lang="en-US" dirty="0" smtClean="0">
                <a:latin typeface="Times New Roman"/>
                <a:cs typeface="Times New Roman"/>
              </a:rPr>
              <a:t>February 8, 2014</a:t>
            </a:r>
          </a:p>
          <a:p>
            <a:pPr>
              <a:defRPr/>
            </a:pPr>
            <a:endParaRPr lang="en-US" dirty="0">
              <a:latin typeface="Times New Roman"/>
              <a:cs typeface="Times New Roman"/>
            </a:endParaRPr>
          </a:p>
        </p:txBody>
      </p:sp>
      <p:sp>
        <p:nvSpPr>
          <p:cNvPr id="6" name="Footer Placeholder 4"/>
          <p:cNvSpPr>
            <a:spLocks noGrp="1"/>
          </p:cNvSpPr>
          <p:nvPr>
            <p:ph type="ftr" sz="quarter" idx="11"/>
          </p:nvPr>
        </p:nvSpPr>
        <p:spPr/>
        <p:txBody>
          <a:bodyPr/>
          <a:lstStyle/>
          <a:p>
            <a:pPr>
              <a:defRPr/>
            </a:pPr>
            <a:r>
              <a:rPr lang="en-US" dirty="0" err="1" smtClean="0">
                <a:latin typeface="Times New Roman"/>
                <a:cs typeface="Times New Roman"/>
              </a:rPr>
              <a:t>marcia@musicedconsultants.net</a:t>
            </a:r>
            <a:endParaRPr lang="en-US" dirty="0">
              <a:latin typeface="Times New Roman"/>
              <a:cs typeface="Times New Roman"/>
            </a:endParaRPr>
          </a:p>
        </p:txBody>
      </p:sp>
      <p:sp>
        <p:nvSpPr>
          <p:cNvPr id="7" name="Slide Number Placeholder 5"/>
          <p:cNvSpPr>
            <a:spLocks noGrp="1"/>
          </p:cNvSpPr>
          <p:nvPr>
            <p:ph type="sldNum" sz="quarter" idx="12"/>
          </p:nvPr>
        </p:nvSpPr>
        <p:spPr/>
        <p:txBody>
          <a:bodyPr/>
          <a:lstStyle/>
          <a:p>
            <a:pPr>
              <a:defRPr/>
            </a:pPr>
            <a:fld id="{5A9EBD2C-9D26-C94D-A3E4-1D1815E81194}" type="slidenum">
              <a:rPr lang="en-US">
                <a:latin typeface="Times New Roman"/>
                <a:cs typeface="Times New Roman"/>
              </a:rPr>
              <a:pPr>
                <a:defRPr/>
              </a:pPr>
              <a:t>42</a:t>
            </a:fld>
            <a:endParaRPr lang="en-US">
              <a:latin typeface="Times New Roman"/>
              <a:cs typeface="Times New Roman"/>
            </a:endParaRPr>
          </a:p>
        </p:txBody>
      </p:sp>
      <p:sp>
        <p:nvSpPr>
          <p:cNvPr id="61447" name="Rectangle 4"/>
          <p:cNvSpPr>
            <a:spLocks noChangeArrowheads="1"/>
          </p:cNvSpPr>
          <p:nvPr/>
        </p:nvSpPr>
        <p:spPr bwMode="auto">
          <a:xfrm>
            <a:off x="1436688" y="4983163"/>
            <a:ext cx="184150" cy="457200"/>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228600"/>
            <a:ext cx="9144000" cy="1143000"/>
          </a:xfrm>
        </p:spPr>
        <p:txBody>
          <a:bodyPr wrap="square" numCol="1" anchorCtr="0" compatLnSpc="1">
            <a:prstTxWarp prst="textNoShape">
              <a:avLst/>
            </a:prstTxWarp>
            <a:noAutofit/>
          </a:bodyPr>
          <a:lstStyle/>
          <a:p>
            <a:pPr eaLnBrk="1" hangingPunct="1">
              <a:defRPr/>
            </a:pPr>
            <a:r>
              <a:rPr lang="en-US" sz="4000" dirty="0" smtClean="0">
                <a:solidFill>
                  <a:srgbClr val="FFFF00"/>
                </a:solidFill>
                <a:effectLst>
                  <a:outerShdw blurRad="38100" dist="38100" dir="2700000" algn="tl">
                    <a:srgbClr val="0064E2"/>
                  </a:outerShdw>
                </a:effectLst>
                <a:latin typeface="Times New Roman"/>
                <a:cs typeface="Times New Roman"/>
              </a:rPr>
              <a:t>Go On and DO Music Without Us!</a:t>
            </a:r>
            <a:br>
              <a:rPr lang="en-US" sz="4000" dirty="0" smtClean="0">
                <a:solidFill>
                  <a:srgbClr val="FFFF00"/>
                </a:solidFill>
                <a:effectLst>
                  <a:outerShdw blurRad="38100" dist="38100" dir="2700000" algn="tl">
                    <a:srgbClr val="0064E2"/>
                  </a:outerShdw>
                </a:effectLst>
                <a:latin typeface="Times New Roman"/>
                <a:cs typeface="Times New Roman"/>
              </a:rPr>
            </a:br>
            <a:r>
              <a:rPr lang="en-US" sz="4000" dirty="0" smtClean="0">
                <a:effectLst>
                  <a:outerShdw blurRad="38100" dist="38100" dir="2700000" algn="tl">
                    <a:srgbClr val="0064E2"/>
                  </a:outerShdw>
                </a:effectLst>
                <a:latin typeface="Times New Roman"/>
                <a:cs typeface="Times New Roman"/>
              </a:rPr>
              <a:t>Cleveland </a:t>
            </a:r>
            <a:r>
              <a:rPr lang="en-US" sz="4000" dirty="0" err="1" smtClean="0">
                <a:effectLst>
                  <a:outerShdw blurRad="38100" dist="38100" dir="2700000" algn="tl">
                    <a:srgbClr val="0064E2"/>
                  </a:outerShdw>
                </a:effectLst>
                <a:latin typeface="Times New Roman"/>
                <a:cs typeface="Times New Roman"/>
              </a:rPr>
              <a:t>Hgts</a:t>
            </a:r>
            <a:r>
              <a:rPr lang="en-US" sz="4000" dirty="0" smtClean="0">
                <a:effectLst>
                  <a:outerShdw blurRad="38100" dist="38100" dir="2700000" algn="tl">
                    <a:srgbClr val="0064E2"/>
                  </a:outerShdw>
                </a:effectLst>
                <a:latin typeface="Times New Roman"/>
                <a:cs typeface="Times New Roman"/>
              </a:rPr>
              <a:t> HS Gospel Choir</a:t>
            </a:r>
            <a:endParaRPr lang="en-US" sz="4000" dirty="0">
              <a:effectLst>
                <a:outerShdw blurRad="38100" dist="38100" dir="2700000" algn="tl">
                  <a:srgbClr val="0064E2"/>
                </a:outerShdw>
              </a:effectLst>
              <a:latin typeface="Times New Roman"/>
              <a:cs typeface="Times New Roman"/>
            </a:endParaRPr>
          </a:p>
        </p:txBody>
      </p:sp>
      <p:sp>
        <p:nvSpPr>
          <p:cNvPr id="7" name="Slide Number Placeholder 5"/>
          <p:cNvSpPr>
            <a:spLocks noGrp="1"/>
          </p:cNvSpPr>
          <p:nvPr>
            <p:ph type="sldNum" sz="quarter" idx="12"/>
          </p:nvPr>
        </p:nvSpPr>
        <p:spPr/>
        <p:txBody>
          <a:bodyPr/>
          <a:lstStyle/>
          <a:p>
            <a:pPr>
              <a:defRPr/>
            </a:pPr>
            <a:endParaRPr lang="en-US" dirty="0"/>
          </a:p>
        </p:txBody>
      </p:sp>
      <p:sp>
        <p:nvSpPr>
          <p:cNvPr id="63494" name="Rectangle 4"/>
          <p:cNvSpPr>
            <a:spLocks noChangeArrowheads="1"/>
          </p:cNvSpPr>
          <p:nvPr/>
        </p:nvSpPr>
        <p:spPr bwMode="auto">
          <a:xfrm>
            <a:off x="1436688" y="4983163"/>
            <a:ext cx="184150" cy="457200"/>
          </a:xfrm>
          <a:prstGeom prst="rect">
            <a:avLst/>
          </a:prstGeom>
          <a:noFill/>
          <a:ln w="9525">
            <a:noFill/>
            <a:miter lim="800000"/>
            <a:headEnd/>
            <a:tailEnd/>
          </a:ln>
        </p:spPr>
        <p:txBody>
          <a:bodyPr wrap="none">
            <a:prstTxWarp prst="textNoShape">
              <a:avLst/>
            </a:prstTxWarp>
            <a:spAutoFit/>
          </a:bodyPr>
          <a:lstStyle/>
          <a:p>
            <a:endParaRPr lang="en-US"/>
          </a:p>
        </p:txBody>
      </p:sp>
      <p:pic>
        <p:nvPicPr>
          <p:cNvPr id="8" name="Slide 42 Cleveland Hgts Gospel Choir.mp4">
            <a:hlinkClick r:id="" action="ppaction://media"/>
          </p:cNvPr>
          <p:cNvPicPr/>
          <p:nvPr>
            <a:videoFile r:link="rId1"/>
          </p:nvPr>
        </p:nvPicPr>
        <p:blipFill>
          <a:blip r:embed="rId4"/>
          <a:stretch>
            <a:fillRect/>
          </a:stretch>
        </p:blipFill>
        <p:spPr>
          <a:xfrm>
            <a:off x="0" y="1490700"/>
            <a:ext cx="9144000" cy="51435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3275"/>
            <a:ext cx="7772400" cy="1143000"/>
          </a:xfrm>
        </p:spPr>
        <p:txBody>
          <a:bodyPr>
            <a:normAutofit fontScale="90000"/>
          </a:bodyPr>
          <a:lstStyle/>
          <a:p>
            <a:r>
              <a:rPr lang="en-US" dirty="0" smtClean="0">
                <a:latin typeface="Times New Roman"/>
                <a:cs typeface="Times New Roman"/>
              </a:rPr>
              <a:t>Tucson High School</a:t>
            </a:r>
            <a:br>
              <a:rPr lang="en-US" dirty="0" smtClean="0">
                <a:latin typeface="Times New Roman"/>
                <a:cs typeface="Times New Roman"/>
              </a:rPr>
            </a:br>
            <a:r>
              <a:rPr lang="en-US" dirty="0" smtClean="0">
                <a:latin typeface="Times New Roman"/>
                <a:cs typeface="Times New Roman"/>
              </a:rPr>
              <a:t>Steel Drum Ensemble</a:t>
            </a:r>
            <a:endParaRPr lang="en-US" dirty="0"/>
          </a:p>
        </p:txBody>
      </p:sp>
      <p:pic>
        <p:nvPicPr>
          <p:cNvPr id="7" name="Slide 43 Steel Drums.mp4">
            <a:hlinkClick r:id="" action="ppaction://media"/>
          </p:cNvPr>
          <p:cNvPicPr/>
          <p:nvPr>
            <a:videoFile r:link="rId1"/>
          </p:nvPr>
        </p:nvPicPr>
        <p:blipFill>
          <a:blip r:embed="rId3"/>
          <a:stretch>
            <a:fillRect/>
          </a:stretch>
        </p:blipFill>
        <p:spPr>
          <a:xfrm>
            <a:off x="1524000" y="1544875"/>
            <a:ext cx="6096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8" name="Rectangle 4"/>
          <p:cNvSpPr>
            <a:spLocks noChangeArrowheads="1"/>
          </p:cNvSpPr>
          <p:nvPr/>
        </p:nvSpPr>
        <p:spPr bwMode="auto">
          <a:xfrm>
            <a:off x="1436688" y="4983163"/>
            <a:ext cx="184150" cy="457200"/>
          </a:xfrm>
          <a:prstGeom prst="rect">
            <a:avLst/>
          </a:prstGeom>
          <a:noFill/>
          <a:ln w="9525">
            <a:noFill/>
            <a:miter lim="800000"/>
            <a:headEnd/>
            <a:tailEnd/>
          </a:ln>
        </p:spPr>
        <p:txBody>
          <a:bodyPr wrap="none">
            <a:prstTxWarp prst="textNoShape">
              <a:avLst/>
            </a:prstTxWarp>
            <a:spAutoFit/>
          </a:bodyPr>
          <a:lstStyle/>
          <a:p>
            <a:endParaRPr lang="en-US"/>
          </a:p>
        </p:txBody>
      </p:sp>
      <p:pic>
        <p:nvPicPr>
          <p:cNvPr id="10" name="Content Placeholder 9" descr="Screen Shot 2013-09-29 at 7.52.16 PM.png"/>
          <p:cNvPicPr>
            <a:picLocks noGrp="1" noChangeAspect="1"/>
          </p:cNvPicPr>
          <p:nvPr>
            <p:ph idx="1"/>
          </p:nvPr>
        </p:nvPicPr>
        <p:blipFill>
          <a:blip r:embed="rId3"/>
          <a:srcRect l="-1167" r="-1167"/>
          <a:stretch>
            <a:fillRect/>
          </a:stretch>
        </p:blipFill>
        <p:spPr>
          <a:xfrm>
            <a:off x="762000" y="1676400"/>
            <a:ext cx="7620000" cy="3668890"/>
          </a:xfrm>
        </p:spPr>
      </p:pic>
      <p:sp>
        <p:nvSpPr>
          <p:cNvPr id="9" name="Title 8"/>
          <p:cNvSpPr>
            <a:spLocks noGrp="1"/>
          </p:cNvSpPr>
          <p:nvPr>
            <p:ph type="title"/>
          </p:nvPr>
        </p:nvSpPr>
        <p:spPr>
          <a:xfrm>
            <a:off x="0" y="228600"/>
            <a:ext cx="9144000" cy="1143000"/>
          </a:xfrm>
        </p:spPr>
        <p:txBody>
          <a:bodyPr>
            <a:normAutofit/>
          </a:bodyPr>
          <a:lstStyle/>
          <a:p>
            <a:r>
              <a:rPr lang="en-US" dirty="0" smtClean="0">
                <a:solidFill>
                  <a:srgbClr val="FFFF00"/>
                </a:solidFill>
                <a:latin typeface="Times New Roman"/>
                <a:cs typeface="Times New Roman"/>
              </a:rPr>
              <a:t>OLD:</a:t>
            </a:r>
            <a:r>
              <a:rPr lang="en-US" dirty="0" smtClean="0">
                <a:latin typeface="Times New Roman"/>
                <a:cs typeface="Times New Roman"/>
              </a:rPr>
              <a:t> What Music Teachers Do</a:t>
            </a:r>
            <a:endParaRPr lang="en-US" dirty="0">
              <a:latin typeface="Times New Roman"/>
              <a:cs typeface="Times New Roman"/>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8" name="Rectangle 4"/>
          <p:cNvSpPr>
            <a:spLocks noChangeArrowheads="1"/>
          </p:cNvSpPr>
          <p:nvPr/>
        </p:nvSpPr>
        <p:spPr bwMode="auto">
          <a:xfrm>
            <a:off x="1436688" y="4983163"/>
            <a:ext cx="184150" cy="457200"/>
          </a:xfrm>
          <a:prstGeom prst="rect">
            <a:avLst/>
          </a:prstGeom>
          <a:noFill/>
          <a:ln w="9525">
            <a:noFill/>
            <a:miter lim="800000"/>
            <a:headEnd/>
            <a:tailEnd/>
          </a:ln>
        </p:spPr>
        <p:txBody>
          <a:bodyPr wrap="none">
            <a:prstTxWarp prst="textNoShape">
              <a:avLst/>
            </a:prstTxWarp>
            <a:spAutoFit/>
          </a:bodyPr>
          <a:lstStyle/>
          <a:p>
            <a:endParaRPr lang="en-US"/>
          </a:p>
        </p:txBody>
      </p:sp>
      <p:pic>
        <p:nvPicPr>
          <p:cNvPr id="11" name="Content Placeholder 10" descr="Sometimes I like to throw a grenade.jpg"/>
          <p:cNvPicPr>
            <a:picLocks noGrp="1" noChangeAspect="1"/>
          </p:cNvPicPr>
          <p:nvPr>
            <p:ph idx="1"/>
          </p:nvPr>
        </p:nvPicPr>
        <p:blipFill>
          <a:blip r:embed="rId3"/>
          <a:srcRect l="-8413" r="-8413"/>
          <a:stretch>
            <a:fillRect/>
          </a:stretch>
        </p:blipFill>
        <p:spPr>
          <a:xfrm>
            <a:off x="41031" y="1600200"/>
            <a:ext cx="9179169" cy="4419600"/>
          </a:xfrm>
        </p:spPr>
      </p:pic>
      <p:sp>
        <p:nvSpPr>
          <p:cNvPr id="12" name="Title 11"/>
          <p:cNvSpPr>
            <a:spLocks noGrp="1"/>
          </p:cNvSpPr>
          <p:nvPr>
            <p:ph type="title"/>
          </p:nvPr>
        </p:nvSpPr>
        <p:spPr>
          <a:xfrm>
            <a:off x="0" y="274638"/>
            <a:ext cx="9144000" cy="1143000"/>
          </a:xfrm>
        </p:spPr>
        <p:txBody>
          <a:bodyPr>
            <a:normAutofit/>
          </a:bodyPr>
          <a:lstStyle/>
          <a:p>
            <a:r>
              <a:rPr lang="en-US" dirty="0" smtClean="0">
                <a:solidFill>
                  <a:srgbClr val="FFFF00"/>
                </a:solidFill>
                <a:latin typeface="Times New Roman"/>
                <a:cs typeface="Times New Roman"/>
              </a:rPr>
              <a:t>NEW:</a:t>
            </a:r>
            <a:r>
              <a:rPr lang="en-US" dirty="0" smtClean="0">
                <a:latin typeface="Times New Roman"/>
                <a:cs typeface="Times New Roman"/>
              </a:rPr>
              <a:t> What Music Teachers Do</a:t>
            </a:r>
            <a:endParaRPr lang="en-US" dirty="0"/>
          </a:p>
        </p:txBody>
      </p:sp>
      <p:pic>
        <p:nvPicPr>
          <p:cNvPr id="8" name="Picture 7" descr="Screen Shot 2016-06-15 at 4.04.44 PM.png"/>
          <p:cNvPicPr>
            <a:picLocks noChangeAspect="1"/>
          </p:cNvPicPr>
          <p:nvPr/>
        </p:nvPicPr>
        <p:blipFill>
          <a:blip r:embed="rId4"/>
          <a:stretch>
            <a:fillRect/>
          </a:stretch>
        </p:blipFill>
        <p:spPr>
          <a:xfrm>
            <a:off x="322721" y="5670836"/>
            <a:ext cx="8382000" cy="43180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41161" y="675150"/>
            <a:ext cx="8458200" cy="5486400"/>
          </a:xfrm>
        </p:spPr>
        <p:txBody>
          <a:bodyPr wrap="square" numCol="1" anchorCtr="0" compatLnSpc="1">
            <a:prstTxWarp prst="textNoShape">
              <a:avLst/>
            </a:prstTxWarp>
            <a:normAutofit fontScale="90000"/>
          </a:bodyPr>
          <a:lstStyle/>
          <a:p>
            <a:pPr algn="l" eaLnBrk="1" hangingPunct="1">
              <a:defRPr/>
            </a:pPr>
            <a:r>
              <a:rPr lang="en-US" sz="4444" i="1" dirty="0" smtClean="0">
                <a:solidFill>
                  <a:srgbClr val="FFFF00"/>
                </a:solidFill>
                <a:effectLst>
                  <a:outerShdw blurRad="50800" dist="38100" dir="2700000">
                    <a:srgbClr val="000000">
                      <a:alpha val="43000"/>
                    </a:srgbClr>
                  </a:outerShdw>
                </a:effectLst>
                <a:latin typeface="Times New Roman"/>
                <a:cs typeface="Times New Roman"/>
              </a:rPr>
              <a:t>Pablo </a:t>
            </a:r>
            <a:r>
              <a:rPr lang="en-US" sz="4444" i="1" dirty="0">
                <a:solidFill>
                  <a:srgbClr val="FFFF00"/>
                </a:solidFill>
                <a:effectLst>
                  <a:outerShdw blurRad="50800" dist="38100" dir="2700000">
                    <a:srgbClr val="000000">
                      <a:alpha val="43000"/>
                    </a:srgbClr>
                  </a:outerShdw>
                </a:effectLst>
                <a:latin typeface="Times New Roman"/>
                <a:cs typeface="Times New Roman"/>
              </a:rPr>
              <a:t>Casals</a:t>
            </a:r>
            <a:r>
              <a:rPr lang="en-US" sz="2900" dirty="0" smtClean="0">
                <a:effectLst>
                  <a:outerShdw blurRad="38100" dist="38100" dir="2700000" algn="tl">
                    <a:srgbClr val="0064E2"/>
                  </a:outerShdw>
                </a:effectLst>
                <a:latin typeface="Times New Roman"/>
                <a:cs typeface="Times New Roman"/>
              </a:rPr>
              <a:t/>
            </a:r>
            <a:br>
              <a:rPr lang="en-US" sz="2900" dirty="0" smtClean="0">
                <a:effectLst>
                  <a:outerShdw blurRad="38100" dist="38100" dir="2700000" algn="tl">
                    <a:srgbClr val="0064E2"/>
                  </a:outerShdw>
                </a:effectLst>
                <a:latin typeface="Times New Roman"/>
                <a:cs typeface="Times New Roman"/>
              </a:rPr>
            </a:br>
            <a:r>
              <a:rPr lang="en-US" sz="3556" dirty="0" smtClean="0">
                <a:effectLst>
                  <a:outerShdw blurRad="38100" dist="38100" dir="2700000" algn="tl">
                    <a:srgbClr val="0064E2"/>
                  </a:outerShdw>
                </a:effectLst>
                <a:latin typeface="Times New Roman"/>
                <a:cs typeface="Times New Roman"/>
              </a:rPr>
              <a:t/>
            </a:r>
            <a:br>
              <a:rPr lang="en-US" sz="3556" dirty="0" smtClean="0">
                <a:effectLst>
                  <a:outerShdw blurRad="38100" dist="38100" dir="2700000" algn="tl">
                    <a:srgbClr val="0064E2"/>
                  </a:outerShdw>
                </a:effectLst>
                <a:latin typeface="Times New Roman"/>
                <a:cs typeface="Times New Roman"/>
              </a:rPr>
            </a:br>
            <a:r>
              <a:rPr lang="en-US" sz="3556" dirty="0" smtClean="0">
                <a:effectLst>
                  <a:outerShdw blurRad="50800" dist="38100" dir="2700000">
                    <a:srgbClr val="000000">
                      <a:alpha val="43000"/>
                    </a:srgbClr>
                  </a:outerShdw>
                </a:effectLst>
                <a:latin typeface="Times New Roman"/>
                <a:cs typeface="Times New Roman"/>
              </a:rPr>
              <a:t>Each </a:t>
            </a:r>
            <a:r>
              <a:rPr lang="en-US" sz="3556" dirty="0">
                <a:effectLst>
                  <a:outerShdw blurRad="50800" dist="38100" dir="2700000">
                    <a:srgbClr val="000000">
                      <a:alpha val="43000"/>
                    </a:srgbClr>
                  </a:outerShdw>
                </a:effectLst>
                <a:latin typeface="Times New Roman"/>
                <a:cs typeface="Times New Roman"/>
              </a:rPr>
              <a:t>second we live is a new and unique moment in the universe, a moment that never was before and will never be again. </a:t>
            </a:r>
            <a:br>
              <a:rPr lang="en-US" sz="3556" dirty="0">
                <a:effectLst>
                  <a:outerShdw blurRad="50800" dist="38100" dir="2700000">
                    <a:srgbClr val="000000">
                      <a:alpha val="43000"/>
                    </a:srgbClr>
                  </a:outerShdw>
                </a:effectLst>
                <a:latin typeface="Times New Roman"/>
                <a:cs typeface="Times New Roman"/>
              </a:rPr>
            </a:br>
            <a:r>
              <a:rPr lang="en-US" sz="3556" dirty="0">
                <a:effectLst>
                  <a:outerShdw blurRad="50800" dist="38100" dir="2700000">
                    <a:srgbClr val="000000">
                      <a:alpha val="43000"/>
                    </a:srgbClr>
                  </a:outerShdw>
                </a:effectLst>
                <a:latin typeface="Times New Roman"/>
                <a:cs typeface="Times New Roman"/>
              </a:rPr>
              <a:t/>
            </a:r>
            <a:br>
              <a:rPr lang="en-US" sz="3556" dirty="0">
                <a:effectLst>
                  <a:outerShdw blurRad="50800" dist="38100" dir="2700000">
                    <a:srgbClr val="000000">
                      <a:alpha val="43000"/>
                    </a:srgbClr>
                  </a:outerShdw>
                </a:effectLst>
                <a:latin typeface="Times New Roman"/>
                <a:cs typeface="Times New Roman"/>
              </a:rPr>
            </a:br>
            <a:r>
              <a:rPr lang="en-US" sz="3556" dirty="0">
                <a:effectLst>
                  <a:outerShdw blurRad="50800" dist="38100" dir="2700000">
                    <a:srgbClr val="000000">
                      <a:alpha val="43000"/>
                    </a:srgbClr>
                  </a:outerShdw>
                </a:effectLst>
                <a:latin typeface="Times New Roman"/>
                <a:cs typeface="Times New Roman"/>
              </a:rPr>
              <a:t>And what do we teach our children in school?</a:t>
            </a:r>
            <a:r>
              <a:rPr lang="en-US" sz="3556" dirty="0" smtClean="0">
                <a:effectLst>
                  <a:outerShdw blurRad="50800" dist="38100" dir="2700000">
                    <a:srgbClr val="000000">
                      <a:alpha val="43000"/>
                    </a:srgbClr>
                  </a:outerShdw>
                </a:effectLst>
                <a:latin typeface="Times New Roman"/>
                <a:cs typeface="Times New Roman"/>
              </a:rPr>
              <a:t> </a:t>
            </a:r>
            <a:br>
              <a:rPr lang="en-US" sz="3556" dirty="0" smtClean="0">
                <a:effectLst>
                  <a:outerShdw blurRad="50800" dist="38100" dir="2700000">
                    <a:srgbClr val="000000">
                      <a:alpha val="43000"/>
                    </a:srgbClr>
                  </a:outerShdw>
                </a:effectLst>
                <a:latin typeface="Times New Roman"/>
                <a:cs typeface="Times New Roman"/>
              </a:rPr>
            </a:br>
            <a:r>
              <a:rPr lang="en-US" sz="3556" dirty="0" smtClean="0">
                <a:effectLst>
                  <a:outerShdw blurRad="50800" dist="38100" dir="2700000">
                    <a:srgbClr val="000000">
                      <a:alpha val="43000"/>
                    </a:srgbClr>
                  </a:outerShdw>
                </a:effectLst>
                <a:latin typeface="Times New Roman"/>
                <a:cs typeface="Times New Roman"/>
              </a:rPr>
              <a:t>We </a:t>
            </a:r>
            <a:r>
              <a:rPr lang="en-US" sz="3556" dirty="0">
                <a:effectLst>
                  <a:outerShdw blurRad="50800" dist="38100" dir="2700000">
                    <a:srgbClr val="000000">
                      <a:alpha val="43000"/>
                    </a:srgbClr>
                  </a:outerShdw>
                </a:effectLst>
                <a:latin typeface="Times New Roman"/>
                <a:cs typeface="Times New Roman"/>
              </a:rPr>
              <a:t>teach them that two and two make four and that Paris is the capital of France. </a:t>
            </a:r>
            <a:br>
              <a:rPr lang="en-US" sz="3556" dirty="0">
                <a:effectLst>
                  <a:outerShdw blurRad="50800" dist="38100" dir="2700000">
                    <a:srgbClr val="000000">
                      <a:alpha val="43000"/>
                    </a:srgbClr>
                  </a:outerShdw>
                </a:effectLst>
                <a:latin typeface="Times New Roman"/>
                <a:cs typeface="Times New Roman"/>
              </a:rPr>
            </a:br>
            <a:r>
              <a:rPr lang="en-US" sz="3556" dirty="0">
                <a:effectLst>
                  <a:outerShdw blurRad="50800" dist="38100" dir="2700000">
                    <a:srgbClr val="000000">
                      <a:alpha val="43000"/>
                    </a:srgbClr>
                  </a:outerShdw>
                </a:effectLst>
                <a:latin typeface="Times New Roman"/>
                <a:cs typeface="Times New Roman"/>
              </a:rPr>
              <a:t/>
            </a:r>
            <a:br>
              <a:rPr lang="en-US" sz="3556" dirty="0">
                <a:effectLst>
                  <a:outerShdw blurRad="50800" dist="38100" dir="2700000">
                    <a:srgbClr val="000000">
                      <a:alpha val="43000"/>
                    </a:srgbClr>
                  </a:outerShdw>
                </a:effectLst>
                <a:latin typeface="Times New Roman"/>
                <a:cs typeface="Times New Roman"/>
              </a:rPr>
            </a:br>
            <a:r>
              <a:rPr lang="en-US" sz="3556" dirty="0">
                <a:effectLst>
                  <a:outerShdw blurRad="50800" dist="38100" dir="2700000">
                    <a:srgbClr val="000000">
                      <a:alpha val="43000"/>
                    </a:srgbClr>
                  </a:outerShdw>
                </a:effectLst>
                <a:latin typeface="Times New Roman"/>
                <a:cs typeface="Times New Roman"/>
              </a:rPr>
              <a:t>We should also teach them who they are.</a:t>
            </a:r>
            <a:r>
              <a:rPr lang="en-US" sz="2900" dirty="0">
                <a:effectLst>
                  <a:outerShdw blurRad="38100" dist="38100" dir="2700000" algn="tl">
                    <a:srgbClr val="0064E2"/>
                  </a:outerShdw>
                </a:effectLst>
                <a:latin typeface="Times New Roman"/>
                <a:cs typeface="Times New Roman"/>
              </a:rPr>
              <a:t/>
            </a:r>
            <a:br>
              <a:rPr lang="en-US" sz="2900" dirty="0">
                <a:effectLst>
                  <a:outerShdw blurRad="38100" dist="38100" dir="2700000" algn="tl">
                    <a:srgbClr val="0064E2"/>
                  </a:outerShdw>
                </a:effectLst>
                <a:latin typeface="Times New Roman"/>
                <a:cs typeface="Times New Roman"/>
              </a:rPr>
            </a:br>
            <a:r>
              <a:rPr lang="en-US" sz="2900" dirty="0">
                <a:effectLst>
                  <a:outerShdw blurRad="38100" dist="38100" dir="2700000" algn="tl">
                    <a:srgbClr val="0064E2"/>
                  </a:outerShdw>
                </a:effectLst>
                <a:latin typeface="Times New Roman"/>
                <a:cs typeface="Times New Roman"/>
              </a:rPr>
              <a:t>						</a:t>
            </a:r>
            <a:endParaRPr lang="en-US" sz="4300" dirty="0">
              <a:effectLst>
                <a:outerShdw blurRad="38100" dist="38100" dir="2700000" algn="tl">
                  <a:srgbClr val="0064E2"/>
                </a:outerShdw>
              </a:effectLst>
              <a:latin typeface="Times New Roman"/>
              <a:cs typeface="Times New Roman"/>
            </a:endParaRPr>
          </a:p>
        </p:txBody>
      </p:sp>
      <p:sp>
        <p:nvSpPr>
          <p:cNvPr id="76807" name="Rectangle 4"/>
          <p:cNvSpPr>
            <a:spLocks noChangeArrowheads="1"/>
          </p:cNvSpPr>
          <p:nvPr/>
        </p:nvSpPr>
        <p:spPr bwMode="auto">
          <a:xfrm>
            <a:off x="1436688" y="4983163"/>
            <a:ext cx="184150" cy="457200"/>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4"/>
          <p:cNvSpPr>
            <a:spLocks noGrp="1" noChangeArrowheads="1"/>
          </p:cNvSpPr>
          <p:nvPr>
            <p:ph type="dt" sz="quarter" idx="10"/>
          </p:nvPr>
        </p:nvSpPr>
        <p:spPr/>
        <p:txBody>
          <a:bodyPr/>
          <a:lstStyle/>
          <a:p>
            <a:pPr>
              <a:defRPr/>
            </a:pPr>
            <a:endParaRPr lang="en-US"/>
          </a:p>
        </p:txBody>
      </p:sp>
      <p:sp>
        <p:nvSpPr>
          <p:cNvPr id="11" name="Rectangle 6"/>
          <p:cNvSpPr>
            <a:spLocks noGrp="1" noChangeArrowheads="1"/>
          </p:cNvSpPr>
          <p:nvPr>
            <p:ph type="sldNum" sz="quarter" idx="12"/>
          </p:nvPr>
        </p:nvSpPr>
        <p:spPr/>
        <p:txBody>
          <a:bodyPr/>
          <a:lstStyle/>
          <a:p>
            <a:pPr>
              <a:defRPr/>
            </a:pPr>
            <a:endParaRPr lang="en-US" dirty="0"/>
          </a:p>
        </p:txBody>
      </p:sp>
      <p:sp>
        <p:nvSpPr>
          <p:cNvPr id="45061" name="Rectangle 2"/>
          <p:cNvSpPr>
            <a:spLocks noChangeArrowheads="1"/>
          </p:cNvSpPr>
          <p:nvPr/>
        </p:nvSpPr>
        <p:spPr bwMode="auto">
          <a:xfrm>
            <a:off x="4181475" y="36480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2" name="Rectangle 3"/>
          <p:cNvSpPr>
            <a:spLocks noChangeArrowheads="1"/>
          </p:cNvSpPr>
          <p:nvPr/>
        </p:nvSpPr>
        <p:spPr bwMode="auto">
          <a:xfrm>
            <a:off x="4572000" y="3810000"/>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3" name="Rectangle 4"/>
          <p:cNvSpPr>
            <a:spLocks noChangeArrowheads="1"/>
          </p:cNvSpPr>
          <p:nvPr/>
        </p:nvSpPr>
        <p:spPr bwMode="auto">
          <a:xfrm>
            <a:off x="0" y="304800"/>
            <a:ext cx="9144000" cy="1311128"/>
          </a:xfrm>
          <a:prstGeom prst="rect">
            <a:avLst/>
          </a:prstGeom>
          <a:noFill/>
          <a:ln w="9525">
            <a:noFill/>
            <a:miter lim="800000"/>
            <a:headEnd/>
            <a:tailEnd/>
          </a:ln>
        </p:spPr>
        <p:txBody>
          <a:bodyPr wrap="square">
            <a:prstTxWarp prst="textNoShape">
              <a:avLst/>
            </a:prstTxWarp>
            <a:spAutoFit/>
          </a:bodyPr>
          <a:lstStyle/>
          <a:p>
            <a:pPr algn="ctr">
              <a:spcBef>
                <a:spcPct val="20000"/>
              </a:spcBef>
              <a:buClr>
                <a:srgbClr val="FFCC00"/>
              </a:buClr>
            </a:pPr>
            <a:r>
              <a:rPr lang="en-US" sz="3600" dirty="0" smtClean="0">
                <a:solidFill>
                  <a:srgbClr val="FFFF00"/>
                </a:solidFill>
                <a:effectLst>
                  <a:outerShdw blurRad="50800" dist="38100" dir="2700000">
                    <a:srgbClr val="000000">
                      <a:alpha val="43000"/>
                    </a:srgbClr>
                  </a:outerShdw>
                </a:effectLst>
                <a:latin typeface="Times New Roman"/>
                <a:cs typeface="Times New Roman"/>
              </a:rPr>
              <a:t>5. Recruit </a:t>
            </a:r>
            <a:r>
              <a:rPr lang="en-US" sz="3600" dirty="0">
                <a:solidFill>
                  <a:srgbClr val="FFFF00"/>
                </a:solidFill>
                <a:effectLst>
                  <a:outerShdw blurRad="50800" dist="38100" dir="2700000">
                    <a:srgbClr val="000000">
                      <a:alpha val="43000"/>
                    </a:srgbClr>
                  </a:outerShdw>
                </a:effectLst>
                <a:latin typeface="Times New Roman"/>
                <a:cs typeface="Times New Roman"/>
              </a:rPr>
              <a:t>24/</a:t>
            </a:r>
            <a:r>
              <a:rPr lang="en-US" sz="3600" dirty="0" smtClean="0">
                <a:solidFill>
                  <a:srgbClr val="FFFF00"/>
                </a:solidFill>
                <a:effectLst>
                  <a:outerShdw blurRad="50800" dist="38100" dir="2700000">
                    <a:srgbClr val="000000">
                      <a:alpha val="43000"/>
                    </a:srgbClr>
                  </a:outerShdw>
                </a:effectLst>
                <a:latin typeface="Times New Roman"/>
                <a:cs typeface="Times New Roman"/>
              </a:rPr>
              <a:t>7 </a:t>
            </a:r>
            <a:r>
              <a:rPr lang="en-US" sz="3600" dirty="0" smtClean="0">
                <a:effectLst>
                  <a:outerShdw blurRad="50800" dist="38100" dir="2700000">
                    <a:srgbClr val="000000">
                      <a:alpha val="43000"/>
                    </a:srgbClr>
                  </a:outerShdw>
                </a:effectLst>
                <a:latin typeface="Times New Roman"/>
                <a:cs typeface="Times New Roman"/>
              </a:rPr>
              <a:t>– </a:t>
            </a:r>
            <a:r>
              <a:rPr lang="en-US" sz="3600" i="1" dirty="0" smtClean="0">
                <a:effectLst>
                  <a:outerShdw blurRad="50800" dist="38100" dir="2700000">
                    <a:srgbClr val="000000">
                      <a:alpha val="43000"/>
                    </a:srgbClr>
                  </a:outerShdw>
                </a:effectLst>
                <a:latin typeface="Times New Roman"/>
                <a:cs typeface="Times New Roman"/>
              </a:rPr>
              <a:t>Keep Music Education Strong</a:t>
            </a:r>
          </a:p>
          <a:p>
            <a:pPr algn="ctr">
              <a:spcBef>
                <a:spcPct val="20000"/>
              </a:spcBef>
              <a:buClr>
                <a:srgbClr val="FFCC00"/>
              </a:buClr>
            </a:pPr>
            <a:r>
              <a:rPr lang="en-US" sz="3600" i="1" dirty="0" smtClean="0">
                <a:effectLst>
                  <a:outerShdw blurRad="50800" dist="38100" dir="2700000">
                    <a:srgbClr val="000000">
                      <a:alpha val="43000"/>
                    </a:srgbClr>
                  </a:outerShdw>
                </a:effectLst>
                <a:latin typeface="Times New Roman"/>
                <a:cs typeface="Times New Roman"/>
              </a:rPr>
              <a:t>GREAT FOR PARENT NIGHTS!!!!!</a:t>
            </a:r>
          </a:p>
        </p:txBody>
      </p:sp>
      <p:sp>
        <p:nvSpPr>
          <p:cNvPr id="45064" name="Rectangle 5"/>
          <p:cNvSpPr>
            <a:spLocks noChangeArrowheads="1"/>
          </p:cNvSpPr>
          <p:nvPr/>
        </p:nvSpPr>
        <p:spPr bwMode="auto">
          <a:xfrm>
            <a:off x="457200" y="1828800"/>
            <a:ext cx="184150" cy="822325"/>
          </a:xfrm>
          <a:prstGeom prst="rect">
            <a:avLst/>
          </a:prstGeom>
          <a:noFill/>
          <a:ln w="9525">
            <a:noFill/>
            <a:miter lim="800000"/>
            <a:headEnd/>
            <a:tailEnd/>
          </a:ln>
        </p:spPr>
        <p:txBody>
          <a:bodyPr wrap="none">
            <a:prstTxWarp prst="textNoShape">
              <a:avLst/>
            </a:prstTxWarp>
            <a:spAutoFit/>
          </a:bodyPr>
          <a:lstStyle/>
          <a:p>
            <a:pPr marL="457200" indent="-457200"/>
            <a:endParaRPr lang="en-US"/>
          </a:p>
          <a:p>
            <a:pPr marL="457200" indent="-457200"/>
            <a:endParaRPr lang="en-US"/>
          </a:p>
        </p:txBody>
      </p:sp>
      <p:sp>
        <p:nvSpPr>
          <p:cNvPr id="14" name="TextBox 13"/>
          <p:cNvSpPr txBox="1"/>
          <p:nvPr/>
        </p:nvSpPr>
        <p:spPr>
          <a:xfrm>
            <a:off x="4365624" y="1661288"/>
            <a:ext cx="4441881" cy="5016757"/>
          </a:xfrm>
          <a:prstGeom prst="rect">
            <a:avLst/>
          </a:prstGeom>
          <a:noFill/>
        </p:spPr>
        <p:txBody>
          <a:bodyPr wrap="square" rtlCol="0">
            <a:spAutoFit/>
          </a:bodyPr>
          <a:lstStyle/>
          <a:p>
            <a:r>
              <a:rPr lang="en-US" sz="3200" dirty="0" smtClean="0">
                <a:solidFill>
                  <a:srgbClr val="FFFFFF"/>
                </a:solidFill>
                <a:effectLst>
                  <a:outerShdw blurRad="50800" dist="38100" dir="2700000">
                    <a:srgbClr val="000000">
                      <a:alpha val="43000"/>
                    </a:srgbClr>
                  </a:outerShdw>
                </a:effectLst>
                <a:latin typeface="Times New Roman"/>
                <a:cs typeface="Times New Roman"/>
              </a:rPr>
              <a:t>Recently Revised to include the Very Latest Research and Statistics on the </a:t>
            </a:r>
            <a:r>
              <a:rPr lang="en-US" sz="3200" dirty="0" smtClean="0">
                <a:solidFill>
                  <a:srgbClr val="FFFF00"/>
                </a:solidFill>
                <a:effectLst>
                  <a:outerShdw blurRad="50800" dist="38100" dir="2700000">
                    <a:srgbClr val="000000">
                      <a:alpha val="43000"/>
                    </a:srgbClr>
                  </a:outerShdw>
                </a:effectLst>
                <a:latin typeface="Times New Roman"/>
                <a:cs typeface="Times New Roman"/>
              </a:rPr>
              <a:t>Benefits of Music Education</a:t>
            </a:r>
            <a:r>
              <a:rPr lang="en-US" sz="3200" dirty="0" smtClean="0">
                <a:solidFill>
                  <a:srgbClr val="FFFFFF"/>
                </a:solidFill>
                <a:effectLst>
                  <a:outerShdw blurRad="50800" dist="38100" dir="2700000">
                    <a:srgbClr val="000000">
                      <a:alpha val="43000"/>
                    </a:srgbClr>
                  </a:outerShdw>
                </a:effectLst>
                <a:latin typeface="Times New Roman"/>
                <a:cs typeface="Times New Roman"/>
              </a:rPr>
              <a:t>. </a:t>
            </a:r>
          </a:p>
          <a:p>
            <a:endParaRPr lang="en-US" sz="3200" dirty="0" smtClean="0">
              <a:solidFill>
                <a:srgbClr val="FFFFFF"/>
              </a:solidFill>
              <a:effectLst>
                <a:outerShdw blurRad="50800" dist="38100" dir="2700000">
                  <a:srgbClr val="000000">
                    <a:alpha val="43000"/>
                  </a:srgbClr>
                </a:outerShdw>
              </a:effectLst>
              <a:latin typeface="Times New Roman"/>
              <a:cs typeface="Times New Roman"/>
            </a:endParaRPr>
          </a:p>
          <a:p>
            <a:r>
              <a:rPr lang="en-US" sz="3200" u="sng" dirty="0" smtClean="0">
                <a:solidFill>
                  <a:srgbClr val="FFFF00"/>
                </a:solidFill>
                <a:effectLst>
                  <a:outerShdw blurRad="50800" dist="38100" dir="2700000">
                    <a:srgbClr val="000000">
                      <a:alpha val="43000"/>
                    </a:srgbClr>
                  </a:outerShdw>
                </a:effectLst>
                <a:latin typeface="Times New Roman"/>
                <a:cs typeface="Times New Roman"/>
              </a:rPr>
              <a:t>FREE COPIES</a:t>
            </a:r>
            <a:r>
              <a:rPr lang="en-US" sz="3200" dirty="0" smtClean="0">
                <a:solidFill>
                  <a:srgbClr val="FFFFFF"/>
                </a:solidFill>
                <a:effectLst>
                  <a:outerShdw blurRad="50800" dist="38100" dir="2700000">
                    <a:srgbClr val="000000">
                      <a:alpha val="43000"/>
                    </a:srgbClr>
                  </a:outerShdw>
                </a:effectLst>
                <a:latin typeface="Times New Roman"/>
                <a:cs typeface="Times New Roman"/>
              </a:rPr>
              <a:t> of assorted brochures available from</a:t>
            </a:r>
          </a:p>
          <a:p>
            <a:r>
              <a:rPr lang="en-US" sz="3200" i="1" dirty="0" err="1" smtClean="0">
                <a:solidFill>
                  <a:srgbClr val="FFFF00"/>
                </a:solidFill>
                <a:effectLst>
                  <a:outerShdw blurRad="50800" dist="38100" dir="2700000">
                    <a:srgbClr val="000000">
                      <a:alpha val="43000"/>
                    </a:srgbClr>
                  </a:outerShdw>
                </a:effectLst>
                <a:latin typeface="Times New Roman"/>
                <a:cs typeface="Times New Roman"/>
              </a:rPr>
              <a:t>SupportMusic.com</a:t>
            </a:r>
            <a:endParaRPr lang="en-US" sz="3200" i="1" dirty="0">
              <a:solidFill>
                <a:srgbClr val="FFFF00"/>
              </a:solidFill>
              <a:effectLst>
                <a:outerShdw blurRad="50800" dist="38100" dir="2700000">
                  <a:srgbClr val="000000">
                    <a:alpha val="43000"/>
                  </a:srgbClr>
                </a:outerShdw>
              </a:effectLst>
            </a:endParaRPr>
          </a:p>
        </p:txBody>
      </p:sp>
      <p:pic>
        <p:nvPicPr>
          <p:cNvPr id="15" name="Picture 14" descr="Screen Shot 2013-01-14 at 1.12.03 PM.png"/>
          <p:cNvPicPr>
            <a:picLocks noChangeAspect="1"/>
          </p:cNvPicPr>
          <p:nvPr/>
        </p:nvPicPr>
        <p:blipFill>
          <a:blip r:embed="rId3"/>
          <a:stretch>
            <a:fillRect/>
          </a:stretch>
        </p:blipFill>
        <p:spPr>
          <a:xfrm>
            <a:off x="273087" y="1661288"/>
            <a:ext cx="2708765" cy="3619211"/>
          </a:xfrm>
          <a:prstGeom prst="rect">
            <a:avLst/>
          </a:prstGeom>
        </p:spPr>
      </p:pic>
      <p:pic>
        <p:nvPicPr>
          <p:cNvPr id="16" name="Picture 15" descr="Screen Shot 2013-01-14 at 1.13.31 PM.png"/>
          <p:cNvPicPr>
            <a:picLocks noChangeAspect="1"/>
          </p:cNvPicPr>
          <p:nvPr/>
        </p:nvPicPr>
        <p:blipFill>
          <a:blip r:embed="rId4"/>
          <a:stretch>
            <a:fillRect/>
          </a:stretch>
        </p:blipFill>
        <p:spPr>
          <a:xfrm>
            <a:off x="1718188" y="3501508"/>
            <a:ext cx="2463287" cy="3176537"/>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4"/>
          <p:cNvSpPr>
            <a:spLocks noGrp="1" noChangeArrowheads="1"/>
          </p:cNvSpPr>
          <p:nvPr>
            <p:ph type="dt" sz="quarter" idx="10"/>
          </p:nvPr>
        </p:nvSpPr>
        <p:spPr/>
        <p:txBody>
          <a:bodyPr/>
          <a:lstStyle/>
          <a:p>
            <a:pPr>
              <a:defRPr/>
            </a:pPr>
            <a:endParaRPr lang="en-US">
              <a:latin typeface="Times New Roman"/>
              <a:cs typeface="Times New Roman"/>
            </a:endParaRPr>
          </a:p>
        </p:txBody>
      </p:sp>
      <p:sp>
        <p:nvSpPr>
          <p:cNvPr id="9" name="Rectangle 6"/>
          <p:cNvSpPr>
            <a:spLocks noGrp="1" noChangeArrowheads="1"/>
          </p:cNvSpPr>
          <p:nvPr>
            <p:ph type="sldNum" sz="quarter" idx="12"/>
          </p:nvPr>
        </p:nvSpPr>
        <p:spPr/>
        <p:txBody>
          <a:bodyPr/>
          <a:lstStyle/>
          <a:p>
            <a:pPr>
              <a:defRPr/>
            </a:pPr>
            <a:endParaRPr lang="en-US" dirty="0">
              <a:latin typeface="Times New Roman"/>
              <a:cs typeface="Times New Roman"/>
            </a:endParaRPr>
          </a:p>
        </p:txBody>
      </p:sp>
      <p:sp>
        <p:nvSpPr>
          <p:cNvPr id="47109"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47110"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47112"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47113" name="Rectangle 6"/>
          <p:cNvSpPr>
            <a:spLocks noChangeArrowheads="1"/>
          </p:cNvSpPr>
          <p:nvPr/>
        </p:nvSpPr>
        <p:spPr bwMode="auto">
          <a:xfrm>
            <a:off x="114300" y="207086"/>
            <a:ext cx="8915400" cy="6210931"/>
          </a:xfrm>
          <a:prstGeom prst="rect">
            <a:avLst/>
          </a:prstGeom>
          <a:noFill/>
          <a:ln w="9525">
            <a:noFill/>
            <a:miter lim="800000"/>
            <a:headEnd/>
            <a:tailEnd/>
          </a:ln>
        </p:spPr>
        <p:txBody>
          <a:bodyPr wrap="square">
            <a:prstTxWarp prst="textNoShape">
              <a:avLst/>
            </a:prstTxWarp>
            <a:spAutoFit/>
          </a:bodyPr>
          <a:lstStyle/>
          <a:p>
            <a:pPr marL="457200" indent="-457200" eaLnBrk="1" hangingPunct="1">
              <a:lnSpc>
                <a:spcPct val="90000"/>
              </a:lnSpc>
              <a:spcBef>
                <a:spcPct val="20000"/>
              </a:spcBef>
              <a:buClr>
                <a:srgbClr val="FFCC00"/>
              </a:buClr>
              <a:buFont typeface="Arial" pitchFamily="-104" charset="0"/>
              <a:buNone/>
            </a:pPr>
            <a:r>
              <a:rPr lang="en-US" sz="3600" dirty="0">
                <a:solidFill>
                  <a:srgbClr val="FFFF00"/>
                </a:solidFill>
                <a:effectLst>
                  <a:outerShdw blurRad="50800" dist="38100" dir="2700000">
                    <a:srgbClr val="000000">
                      <a:alpha val="43000"/>
                    </a:srgbClr>
                  </a:outerShdw>
                </a:effectLst>
                <a:latin typeface="Times New Roman"/>
                <a:cs typeface="Times New Roman"/>
              </a:rPr>
              <a:t>6</a:t>
            </a:r>
            <a:r>
              <a:rPr lang="en-US" sz="3600" dirty="0" smtClean="0">
                <a:solidFill>
                  <a:srgbClr val="FFFF00"/>
                </a:solidFill>
                <a:effectLst>
                  <a:outerShdw blurRad="50800" dist="38100" dir="2700000">
                    <a:srgbClr val="000000">
                      <a:alpha val="43000"/>
                    </a:srgbClr>
                  </a:outerShdw>
                </a:effectLst>
                <a:latin typeface="Times New Roman"/>
                <a:cs typeface="Times New Roman"/>
              </a:rPr>
              <a:t>.</a:t>
            </a:r>
            <a:r>
              <a:rPr lang="en-US" sz="3600" dirty="0">
                <a:solidFill>
                  <a:srgbClr val="FFFF00"/>
                </a:solidFill>
                <a:effectLst>
                  <a:outerShdw blurRad="50800" dist="38100" dir="2700000">
                    <a:srgbClr val="000000">
                      <a:alpha val="43000"/>
                    </a:srgbClr>
                  </a:outerShdw>
                </a:effectLst>
                <a:latin typeface="Times New Roman"/>
                <a:cs typeface="Times New Roman"/>
              </a:rPr>
              <a:t>	In your next concert program, include an insert designating each attendee as a member of the newly-formed </a:t>
            </a:r>
            <a:r>
              <a:rPr lang="en-US" sz="3600" u="sng" dirty="0">
                <a:effectLst>
                  <a:outerShdw blurRad="50800" dist="38100" dir="2700000">
                    <a:srgbClr val="000000">
                      <a:alpha val="43000"/>
                    </a:srgbClr>
                  </a:outerShdw>
                </a:effectLst>
                <a:latin typeface="Times New Roman"/>
                <a:cs typeface="Times New Roman"/>
              </a:rPr>
              <a:t>Mozart Middle School Coalition for Music Education/Music Boosters Club/Committee to Promote Music </a:t>
            </a:r>
            <a:r>
              <a:rPr lang="en-US" sz="3600" u="sng" dirty="0" smtClean="0">
                <a:effectLst>
                  <a:outerShdw blurRad="50800" dist="38100" dir="2700000">
                    <a:srgbClr val="000000">
                      <a:alpha val="43000"/>
                    </a:srgbClr>
                  </a:outerShdw>
                </a:effectLst>
                <a:latin typeface="Times New Roman"/>
                <a:cs typeface="Times New Roman"/>
              </a:rPr>
              <a:t>Education</a:t>
            </a:r>
            <a:endParaRPr lang="en-US" sz="3600" dirty="0" smtClean="0">
              <a:solidFill>
                <a:srgbClr val="FFFF00"/>
              </a:solidFill>
              <a:effectLst>
                <a:outerShdw blurRad="50800" dist="38100" dir="2700000">
                  <a:srgbClr val="000000">
                    <a:alpha val="43000"/>
                  </a:srgbClr>
                </a:outerShdw>
              </a:effectLst>
              <a:latin typeface="Times New Roman"/>
              <a:cs typeface="Times New Roman"/>
            </a:endParaRPr>
          </a:p>
          <a:p>
            <a:pPr marL="457200" indent="-457200" eaLnBrk="1" hangingPunct="1">
              <a:lnSpc>
                <a:spcPct val="90000"/>
              </a:lnSpc>
              <a:spcBef>
                <a:spcPct val="20000"/>
              </a:spcBef>
              <a:buClr>
                <a:srgbClr val="FFCC00"/>
              </a:buClr>
              <a:buFont typeface="Arial" pitchFamily="-104" charset="0"/>
              <a:buNone/>
            </a:pPr>
            <a:endParaRPr lang="en-US" sz="1200" dirty="0">
              <a:effectLst>
                <a:outerShdw blurRad="50800" dist="38100" dir="2700000">
                  <a:srgbClr val="000000">
                    <a:alpha val="43000"/>
                  </a:srgbClr>
                </a:outerShdw>
              </a:effectLst>
              <a:latin typeface="Times New Roman"/>
              <a:cs typeface="Times New Roman"/>
            </a:endParaRPr>
          </a:p>
          <a:p>
            <a:pPr marL="914400" lvl="1" indent="-457200" eaLnBrk="1" hangingPunct="1">
              <a:lnSpc>
                <a:spcPct val="90000"/>
              </a:lnSpc>
              <a:spcBef>
                <a:spcPct val="20000"/>
              </a:spcBef>
              <a:buClr>
                <a:srgbClr val="FF6600"/>
              </a:buClr>
              <a:buFont typeface="Arial" pitchFamily="-104" charset="0"/>
              <a:buNone/>
            </a:pPr>
            <a:r>
              <a:rPr lang="en-US" sz="3200" dirty="0">
                <a:effectLst>
                  <a:outerShdw blurRad="50800" dist="38100" dir="2700000">
                    <a:srgbClr val="000000">
                      <a:alpha val="43000"/>
                    </a:srgbClr>
                  </a:outerShdw>
                </a:effectLst>
                <a:latin typeface="Times New Roman"/>
                <a:cs typeface="Times New Roman"/>
              </a:rPr>
              <a:t>a.  To help make the program better for those they love</a:t>
            </a:r>
            <a:endParaRPr lang="en-US" sz="3200" dirty="0" smtClean="0">
              <a:effectLst>
                <a:outerShdw blurRad="50800" dist="38100" dir="2700000">
                  <a:srgbClr val="000000">
                    <a:alpha val="43000"/>
                  </a:srgbClr>
                </a:outerShdw>
              </a:effectLst>
              <a:latin typeface="Times New Roman"/>
              <a:cs typeface="Times New Roman"/>
            </a:endParaRPr>
          </a:p>
          <a:p>
            <a:pPr marL="914400" lvl="1" indent="-457200" eaLnBrk="1" hangingPunct="1">
              <a:lnSpc>
                <a:spcPct val="90000"/>
              </a:lnSpc>
              <a:spcBef>
                <a:spcPct val="20000"/>
              </a:spcBef>
              <a:buClr>
                <a:srgbClr val="FF6600"/>
              </a:buClr>
              <a:buFont typeface="Arial" pitchFamily="-104" charset="0"/>
              <a:buNone/>
            </a:pPr>
            <a:r>
              <a:rPr lang="en-US" sz="3200" dirty="0" err="1" smtClean="0">
                <a:effectLst>
                  <a:outerShdw blurRad="50800" dist="38100" dir="2700000">
                    <a:srgbClr val="000000">
                      <a:alpha val="43000"/>
                    </a:srgbClr>
                  </a:outerShdw>
                </a:effectLst>
                <a:latin typeface="Times New Roman"/>
                <a:cs typeface="Times New Roman"/>
              </a:rPr>
              <a:t>b</a:t>
            </a:r>
            <a:r>
              <a:rPr lang="en-US" sz="3200" dirty="0" smtClean="0">
                <a:effectLst>
                  <a:outerShdw blurRad="50800" dist="38100" dir="2700000">
                    <a:srgbClr val="000000">
                      <a:alpha val="43000"/>
                    </a:srgbClr>
                  </a:outerShdw>
                </a:effectLst>
                <a:latin typeface="Times New Roman"/>
                <a:cs typeface="Times New Roman"/>
              </a:rPr>
              <a:t>.  To </a:t>
            </a:r>
            <a:r>
              <a:rPr lang="en-US" sz="3200" dirty="0">
                <a:effectLst>
                  <a:outerShdw blurRad="50800" dist="38100" dir="2700000">
                    <a:srgbClr val="000000">
                      <a:alpha val="43000"/>
                    </a:srgbClr>
                  </a:outerShdw>
                </a:effectLst>
                <a:latin typeface="Times New Roman"/>
                <a:cs typeface="Times New Roman"/>
              </a:rPr>
              <a:t>help establish the program as a school-wide entity using a positive approach</a:t>
            </a:r>
            <a:endParaRPr lang="en-US" sz="3200" dirty="0" smtClean="0">
              <a:effectLst>
                <a:outerShdw blurRad="50800" dist="38100" dir="2700000">
                  <a:srgbClr val="000000">
                    <a:alpha val="43000"/>
                  </a:srgbClr>
                </a:outerShdw>
              </a:effectLst>
              <a:latin typeface="Times New Roman"/>
              <a:cs typeface="Times New Roman"/>
            </a:endParaRPr>
          </a:p>
          <a:p>
            <a:pPr marL="914400" lvl="1" indent="-457200" eaLnBrk="1" hangingPunct="1">
              <a:lnSpc>
                <a:spcPct val="90000"/>
              </a:lnSpc>
              <a:spcBef>
                <a:spcPct val="20000"/>
              </a:spcBef>
              <a:buClr>
                <a:srgbClr val="FF6600"/>
              </a:buClr>
              <a:buFont typeface="Wingdings" pitchFamily="-104" charset="2"/>
              <a:buNone/>
            </a:pPr>
            <a:r>
              <a:rPr lang="en-US" sz="3200" dirty="0" err="1" smtClean="0">
                <a:effectLst>
                  <a:outerShdw blurRad="50800" dist="38100" dir="2700000">
                    <a:srgbClr val="000000">
                      <a:alpha val="43000"/>
                    </a:srgbClr>
                  </a:outerShdw>
                </a:effectLst>
                <a:latin typeface="Times New Roman"/>
                <a:cs typeface="Times New Roman"/>
              </a:rPr>
              <a:t>d</a:t>
            </a:r>
            <a:r>
              <a:rPr lang="en-US" sz="3200" dirty="0">
                <a:effectLst>
                  <a:outerShdw blurRad="50800" dist="38100" dir="2700000">
                    <a:srgbClr val="000000">
                      <a:alpha val="43000"/>
                    </a:srgbClr>
                  </a:outerShdw>
                </a:effectLst>
                <a:latin typeface="Times New Roman"/>
                <a:cs typeface="Times New Roman"/>
              </a:rPr>
              <a:t>.  To feel invested  -- i.e. </a:t>
            </a:r>
            <a:r>
              <a:rPr lang="en-US" sz="3200" i="1" dirty="0">
                <a:effectLst>
                  <a:outerShdw blurRad="50800" dist="38100" dir="2700000">
                    <a:srgbClr val="000000">
                      <a:alpha val="43000"/>
                    </a:srgbClr>
                  </a:outerShdw>
                </a:effectLst>
                <a:latin typeface="Times New Roman"/>
                <a:cs typeface="Times New Roman"/>
              </a:rPr>
              <a:t>“buy-in”</a:t>
            </a:r>
          </a:p>
          <a:p>
            <a:pPr marL="914400" lvl="1" indent="-457200" algn="ctr" eaLnBrk="1" hangingPunct="1">
              <a:lnSpc>
                <a:spcPct val="90000"/>
              </a:lnSpc>
              <a:spcBef>
                <a:spcPct val="20000"/>
              </a:spcBef>
              <a:buClr>
                <a:srgbClr val="FF6600"/>
              </a:buClr>
              <a:buFont typeface="Wingdings" pitchFamily="-104" charset="2"/>
              <a:buNone/>
            </a:pPr>
            <a:r>
              <a:rPr lang="en-US" sz="2400" i="1" dirty="0">
                <a:effectLst>
                  <a:outerShdw blurRad="50800" dist="38100" dir="2700000">
                    <a:srgbClr val="000000">
                      <a:alpha val="43000"/>
                    </a:srgbClr>
                  </a:outerShdw>
                </a:effectLst>
                <a:latin typeface="Times New Roman"/>
                <a:cs typeface="Times New Roman"/>
              </a:rPr>
              <a:t> 						</a:t>
            </a:r>
            <a:r>
              <a:rPr lang="en-US" sz="2400" i="1" dirty="0">
                <a:solidFill>
                  <a:srgbClr val="FFFF00"/>
                </a:solidFill>
                <a:effectLst>
                  <a:outerShdw blurRad="50800" dist="38100" dir="2700000">
                    <a:srgbClr val="000000">
                      <a:alpha val="43000"/>
                    </a:srgbClr>
                  </a:outerShdw>
                </a:effectLst>
                <a:latin typeface="Times New Roman"/>
                <a:cs typeface="Times New Roman"/>
              </a:rPr>
              <a:t>continued. . .</a:t>
            </a:r>
            <a:endParaRPr lang="en-US" sz="2400" i="1" dirty="0">
              <a:solidFill>
                <a:srgbClr val="0000FF"/>
              </a:solidFill>
              <a:effectLst>
                <a:outerShdw blurRad="50800" dist="38100" dir="2700000">
                  <a:srgbClr val="000000">
                    <a:alpha val="43000"/>
                  </a:srgbClr>
                </a:outerShdw>
              </a:effectLst>
              <a:latin typeface="Times New Roman"/>
              <a:cs typeface="Times New Roman"/>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4"/>
          <p:cNvSpPr>
            <a:spLocks noGrp="1" noChangeArrowheads="1"/>
          </p:cNvSpPr>
          <p:nvPr>
            <p:ph type="dt" sz="quarter" idx="10"/>
          </p:nvPr>
        </p:nvSpPr>
        <p:spPr/>
        <p:txBody>
          <a:bodyPr/>
          <a:lstStyle/>
          <a:p>
            <a:pPr>
              <a:defRPr/>
            </a:pPr>
            <a:endParaRPr lang="en-US">
              <a:latin typeface="Times New Roman"/>
              <a:cs typeface="Times New Roman"/>
            </a:endParaRPr>
          </a:p>
        </p:txBody>
      </p:sp>
      <p:sp>
        <p:nvSpPr>
          <p:cNvPr id="9" name="Rectangle 6"/>
          <p:cNvSpPr>
            <a:spLocks noGrp="1" noChangeArrowheads="1"/>
          </p:cNvSpPr>
          <p:nvPr>
            <p:ph type="sldNum" sz="quarter" idx="12"/>
          </p:nvPr>
        </p:nvSpPr>
        <p:spPr/>
        <p:txBody>
          <a:bodyPr/>
          <a:lstStyle/>
          <a:p>
            <a:pPr>
              <a:defRPr/>
            </a:pPr>
            <a:endParaRPr lang="en-US" dirty="0">
              <a:latin typeface="Times New Roman"/>
              <a:cs typeface="Times New Roman"/>
            </a:endParaRPr>
          </a:p>
        </p:txBody>
      </p:sp>
      <p:sp>
        <p:nvSpPr>
          <p:cNvPr id="22533"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22534" name="Rectangle 3"/>
          <p:cNvSpPr>
            <a:spLocks noChangeArrowheads="1"/>
          </p:cNvSpPr>
          <p:nvPr/>
        </p:nvSpPr>
        <p:spPr bwMode="auto">
          <a:xfrm>
            <a:off x="4537075" y="385445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22536" name="Rectangle 5"/>
          <p:cNvSpPr>
            <a:spLocks noChangeArrowheads="1"/>
          </p:cNvSpPr>
          <p:nvPr/>
        </p:nvSpPr>
        <p:spPr bwMode="auto">
          <a:xfrm>
            <a:off x="228600" y="41871"/>
            <a:ext cx="8763000" cy="1200329"/>
          </a:xfrm>
          <a:prstGeom prst="rect">
            <a:avLst/>
          </a:prstGeom>
          <a:noFill/>
          <a:ln w="9525">
            <a:noFill/>
            <a:miter lim="800000"/>
            <a:headEnd/>
            <a:tailEnd/>
          </a:ln>
        </p:spPr>
        <p:txBody>
          <a:bodyPr>
            <a:prstTxWarp prst="textNoShape">
              <a:avLst/>
            </a:prstTxWarp>
            <a:spAutoFit/>
          </a:bodyPr>
          <a:lstStyle/>
          <a:p>
            <a:pPr marL="457200" indent="-457200"/>
            <a:r>
              <a:rPr lang="en-US" sz="3600" i="1" dirty="0" smtClean="0">
                <a:solidFill>
                  <a:srgbClr val="FFFF00"/>
                </a:solidFill>
                <a:effectLst>
                  <a:outerShdw blurRad="50800" dist="38100" dir="2700000">
                    <a:srgbClr val="000000">
                      <a:alpha val="43000"/>
                    </a:srgbClr>
                  </a:outerShdw>
                </a:effectLst>
                <a:latin typeface="Times New Roman"/>
                <a:cs typeface="Times New Roman"/>
              </a:rPr>
              <a:t>1. </a:t>
            </a:r>
            <a:r>
              <a:rPr lang="en-US" sz="3600" i="1" u="sng" dirty="0" smtClean="0">
                <a:solidFill>
                  <a:srgbClr val="FFFF00"/>
                </a:solidFill>
                <a:effectLst>
                  <a:outerShdw blurRad="50800" dist="38100" dir="2700000">
                    <a:srgbClr val="000000">
                      <a:alpha val="43000"/>
                    </a:srgbClr>
                  </a:outerShdw>
                </a:effectLst>
                <a:latin typeface="Times New Roman"/>
                <a:cs typeface="Times New Roman"/>
              </a:rPr>
              <a:t>What </a:t>
            </a:r>
            <a:r>
              <a:rPr lang="en-US" sz="3600" i="1" u="sng" dirty="0">
                <a:solidFill>
                  <a:srgbClr val="FFFF00"/>
                </a:solidFill>
                <a:effectLst>
                  <a:outerShdw blurRad="50800" dist="38100" dir="2700000">
                    <a:srgbClr val="000000">
                      <a:alpha val="43000"/>
                    </a:srgbClr>
                  </a:outerShdw>
                </a:effectLst>
                <a:latin typeface="Times New Roman"/>
                <a:cs typeface="Times New Roman"/>
              </a:rPr>
              <a:t>I love best</a:t>
            </a:r>
            <a:r>
              <a:rPr lang="en-US" sz="3600" i="1" dirty="0">
                <a:solidFill>
                  <a:srgbClr val="FFFF00"/>
                </a:solidFill>
                <a:effectLst>
                  <a:outerShdw blurRad="50800" dist="38100" dir="2700000">
                    <a:srgbClr val="000000">
                      <a:alpha val="43000"/>
                    </a:srgbClr>
                  </a:outerShdw>
                </a:effectLst>
                <a:latin typeface="Times New Roman"/>
                <a:cs typeface="Times New Roman"/>
              </a:rPr>
              <a:t> </a:t>
            </a:r>
            <a:r>
              <a:rPr lang="en-US" sz="3600" i="1" dirty="0">
                <a:effectLst>
                  <a:outerShdw blurRad="50800" dist="38100" dir="2700000">
                    <a:srgbClr val="000000">
                      <a:alpha val="43000"/>
                    </a:srgbClr>
                  </a:outerShdw>
                </a:effectLst>
                <a:latin typeface="Times New Roman"/>
                <a:cs typeface="Times New Roman"/>
              </a:rPr>
              <a:t>about my music teacher is </a:t>
            </a:r>
          </a:p>
          <a:p>
            <a:pPr marL="457200" indent="-457200"/>
            <a:r>
              <a:rPr lang="en-US" sz="3600" i="1" dirty="0">
                <a:effectLst>
                  <a:outerShdw blurRad="50800" dist="38100" dir="2700000">
                    <a:srgbClr val="000000">
                      <a:alpha val="43000"/>
                    </a:srgbClr>
                  </a:outerShdw>
                </a:effectLst>
                <a:latin typeface="Times New Roman"/>
                <a:cs typeface="Times New Roman"/>
              </a:rPr>
              <a:t>that he/she is. . </a:t>
            </a:r>
            <a:r>
              <a:rPr lang="en-US" sz="3600" i="1" dirty="0" smtClean="0">
                <a:effectLst>
                  <a:outerShdw blurRad="50800" dist="38100" dir="2700000">
                    <a:srgbClr val="000000">
                      <a:alpha val="43000"/>
                    </a:srgbClr>
                  </a:outerShdw>
                </a:effectLst>
                <a:latin typeface="Times New Roman"/>
                <a:cs typeface="Times New Roman"/>
              </a:rPr>
              <a:t>.</a:t>
            </a:r>
            <a:r>
              <a:rPr lang="en-US" sz="3600" i="1" dirty="0" smtClean="0">
                <a:solidFill>
                  <a:srgbClr val="FFFFFF"/>
                </a:solidFill>
                <a:latin typeface="Times New Roman"/>
                <a:cs typeface="Times New Roman"/>
              </a:rPr>
              <a:t> (cont.)</a:t>
            </a:r>
            <a:endParaRPr lang="en-US" sz="3600" dirty="0" smtClean="0">
              <a:effectLst>
                <a:outerShdw blurRad="50800" dist="38100" dir="2700000">
                  <a:srgbClr val="000000">
                    <a:alpha val="43000"/>
                  </a:srgbClr>
                </a:outerShdw>
              </a:effectLst>
              <a:latin typeface="Times New Roman"/>
              <a:cs typeface="Times New Roman"/>
            </a:endParaRPr>
          </a:p>
        </p:txBody>
      </p:sp>
      <p:pic>
        <p:nvPicPr>
          <p:cNvPr id="22537" name="Picture 9" descr="Picture 2"/>
          <p:cNvPicPr>
            <a:picLocks noChangeAspect="1" noChangeArrowheads="1"/>
          </p:cNvPicPr>
          <p:nvPr/>
        </p:nvPicPr>
        <p:blipFill>
          <a:blip r:embed="rId3"/>
          <a:srcRect/>
          <a:stretch>
            <a:fillRect/>
          </a:stretch>
        </p:blipFill>
        <p:spPr bwMode="auto">
          <a:xfrm>
            <a:off x="4721741" y="1251982"/>
            <a:ext cx="3844925" cy="2971800"/>
          </a:xfrm>
          <a:prstGeom prst="rect">
            <a:avLst/>
          </a:prstGeom>
          <a:ln>
            <a:noFill/>
          </a:ln>
          <a:effectLst>
            <a:reflection stA="50000" endPos="75000" dist="12700" dir="5400000" sy="-100000" algn="bl" rotWithShape="0"/>
            <a:softEdge rad="112500"/>
          </a:effectLst>
        </p:spPr>
      </p:pic>
      <p:sp>
        <p:nvSpPr>
          <p:cNvPr id="11" name="TextBox 10"/>
          <p:cNvSpPr txBox="1"/>
          <p:nvPr/>
        </p:nvSpPr>
        <p:spPr>
          <a:xfrm>
            <a:off x="228600" y="1416695"/>
            <a:ext cx="6367448" cy="4462760"/>
          </a:xfrm>
          <a:prstGeom prst="rect">
            <a:avLst/>
          </a:prstGeom>
          <a:noFill/>
        </p:spPr>
        <p:txBody>
          <a:bodyPr wrap="none" rtlCol="0">
            <a:spAutoFit/>
          </a:bodyPr>
          <a:lstStyle/>
          <a:p>
            <a:pPr marL="457200" indent="-457200"/>
            <a:r>
              <a:rPr lang="en-US" sz="2800" dirty="0" smtClean="0">
                <a:effectLst>
                  <a:outerShdw blurRad="50800" dist="38100" dir="2700000">
                    <a:srgbClr val="000000">
                      <a:alpha val="43000"/>
                    </a:srgbClr>
                  </a:outerShdw>
                </a:effectLst>
                <a:latin typeface="Times New Roman"/>
                <a:cs typeface="Times New Roman"/>
              </a:rPr>
              <a:t>	</a:t>
            </a:r>
            <a:r>
              <a:rPr lang="en-US" sz="3200" dirty="0" smtClean="0">
                <a:effectLst>
                  <a:outerShdw blurRad="50800" dist="38100" dir="2700000">
                    <a:srgbClr val="000000">
                      <a:alpha val="43000"/>
                    </a:srgbClr>
                  </a:outerShdw>
                </a:effectLst>
                <a:latin typeface="Times New Roman"/>
                <a:cs typeface="Times New Roman"/>
              </a:rPr>
              <a:t>Responsible</a:t>
            </a:r>
          </a:p>
          <a:p>
            <a:pPr marL="457200" indent="-457200"/>
            <a:r>
              <a:rPr lang="en-US" sz="2800" dirty="0" smtClean="0">
                <a:effectLst>
                  <a:outerShdw blurRad="50800" dist="38100" dir="2700000">
                    <a:srgbClr val="000000">
                      <a:alpha val="43000"/>
                    </a:srgbClr>
                  </a:outerShdw>
                </a:effectLst>
                <a:latin typeface="Times New Roman"/>
                <a:cs typeface="Times New Roman"/>
              </a:rPr>
              <a:t>	</a:t>
            </a:r>
            <a:r>
              <a:rPr lang="en-US" sz="3200" dirty="0" smtClean="0">
                <a:effectLst>
                  <a:outerShdw blurRad="50800" dist="38100" dir="2700000">
                    <a:srgbClr val="000000">
                      <a:alpha val="43000"/>
                    </a:srgbClr>
                  </a:outerShdw>
                </a:effectLst>
                <a:latin typeface="Times New Roman"/>
                <a:cs typeface="Times New Roman"/>
              </a:rPr>
              <a:t>Collegial</a:t>
            </a:r>
          </a:p>
          <a:p>
            <a:pPr marL="457200" indent="-457200"/>
            <a:r>
              <a:rPr lang="en-US" sz="2800" dirty="0" smtClean="0">
                <a:effectLst>
                  <a:outerShdw blurRad="50800" dist="38100" dir="2700000">
                    <a:srgbClr val="000000">
                      <a:alpha val="43000"/>
                    </a:srgbClr>
                  </a:outerShdw>
                </a:effectLst>
                <a:latin typeface="Times New Roman"/>
                <a:cs typeface="Times New Roman"/>
              </a:rPr>
              <a:t>	</a:t>
            </a:r>
            <a:r>
              <a:rPr lang="en-US" sz="3200" dirty="0" smtClean="0">
                <a:effectLst>
                  <a:outerShdw blurRad="50800" dist="38100" dir="2700000">
                    <a:srgbClr val="000000">
                      <a:alpha val="43000"/>
                    </a:srgbClr>
                  </a:outerShdw>
                </a:effectLst>
                <a:latin typeface="Times New Roman"/>
                <a:cs typeface="Times New Roman"/>
              </a:rPr>
              <a:t>Motivational</a:t>
            </a:r>
          </a:p>
          <a:p>
            <a:pPr marL="457200" indent="-457200"/>
            <a:r>
              <a:rPr lang="en-US" sz="2800" dirty="0" smtClean="0">
                <a:effectLst>
                  <a:outerShdw blurRad="50800" dist="38100" dir="2700000">
                    <a:srgbClr val="000000">
                      <a:alpha val="43000"/>
                    </a:srgbClr>
                  </a:outerShdw>
                </a:effectLst>
                <a:latin typeface="Times New Roman"/>
                <a:cs typeface="Times New Roman"/>
              </a:rPr>
              <a:t>	</a:t>
            </a:r>
            <a:r>
              <a:rPr lang="en-US" sz="3200" dirty="0" smtClean="0">
                <a:effectLst>
                  <a:outerShdw blurRad="50800" dist="38100" dir="2700000">
                    <a:srgbClr val="000000">
                      <a:alpha val="43000"/>
                    </a:srgbClr>
                  </a:outerShdw>
                </a:effectLst>
                <a:latin typeface="Times New Roman"/>
                <a:cs typeface="Times New Roman"/>
              </a:rPr>
              <a:t>Inspirational</a:t>
            </a:r>
          </a:p>
          <a:p>
            <a:pPr marL="457200" indent="-457200"/>
            <a:r>
              <a:rPr lang="en-US" sz="2800" dirty="0" smtClean="0">
                <a:effectLst>
                  <a:outerShdw blurRad="50800" dist="38100" dir="2700000">
                    <a:srgbClr val="000000">
                      <a:alpha val="43000"/>
                    </a:srgbClr>
                  </a:outerShdw>
                </a:effectLst>
                <a:latin typeface="Times New Roman"/>
                <a:cs typeface="Times New Roman"/>
              </a:rPr>
              <a:t>	</a:t>
            </a:r>
            <a:r>
              <a:rPr lang="en-US" sz="3200" dirty="0" smtClean="0">
                <a:effectLst>
                  <a:outerShdw blurRad="50800" dist="38100" dir="2700000">
                    <a:srgbClr val="000000">
                      <a:alpha val="43000"/>
                    </a:srgbClr>
                  </a:outerShdw>
                </a:effectLst>
                <a:latin typeface="Times New Roman"/>
                <a:cs typeface="Times New Roman"/>
              </a:rPr>
              <a:t>Helpful</a:t>
            </a:r>
          </a:p>
          <a:p>
            <a:pPr marL="457200" indent="-457200"/>
            <a:r>
              <a:rPr lang="en-US" sz="3200" dirty="0" smtClean="0">
                <a:effectLst>
                  <a:outerShdw blurRad="50800" dist="38100" dir="2700000">
                    <a:srgbClr val="000000">
                      <a:alpha val="43000"/>
                    </a:srgbClr>
                  </a:outerShdw>
                </a:effectLst>
                <a:latin typeface="Times New Roman"/>
                <a:cs typeface="Times New Roman"/>
              </a:rPr>
              <a:t>	Content-oriented	</a:t>
            </a:r>
          </a:p>
          <a:p>
            <a:pPr marL="457200" indent="-457200"/>
            <a:r>
              <a:rPr lang="en-US" sz="3200" dirty="0" smtClean="0">
                <a:effectLst>
                  <a:outerShdw blurRad="50800" dist="38100" dir="2700000">
                    <a:srgbClr val="000000">
                      <a:alpha val="43000"/>
                    </a:srgbClr>
                  </a:outerShdw>
                </a:effectLst>
                <a:latin typeface="Times New Roman"/>
                <a:cs typeface="Times New Roman"/>
              </a:rPr>
              <a:t>	A Music Advocate (Recruiter)</a:t>
            </a:r>
          </a:p>
          <a:p>
            <a:pPr marL="457200" indent="-457200"/>
            <a:r>
              <a:rPr lang="en-US" sz="3200" dirty="0" smtClean="0">
                <a:effectLst>
                  <a:outerShdw blurRad="50800" dist="38100" dir="2700000">
                    <a:srgbClr val="000000">
                      <a:alpha val="43000"/>
                    </a:srgbClr>
                  </a:outerShdw>
                </a:effectLst>
                <a:latin typeface="Times New Roman"/>
                <a:cs typeface="Times New Roman"/>
              </a:rPr>
              <a:t>	Demanding (Of Self </a:t>
            </a:r>
            <a:r>
              <a:rPr lang="en-US" sz="3200" i="1" dirty="0" smtClean="0">
                <a:effectLst>
                  <a:outerShdw blurRad="50800" dist="38100" dir="2700000">
                    <a:srgbClr val="000000">
                      <a:alpha val="43000"/>
                    </a:srgbClr>
                  </a:outerShdw>
                </a:effectLst>
                <a:latin typeface="Times New Roman"/>
                <a:cs typeface="Times New Roman"/>
              </a:rPr>
              <a:t>and </a:t>
            </a:r>
            <a:r>
              <a:rPr lang="en-US" sz="3200" dirty="0" smtClean="0">
                <a:effectLst>
                  <a:outerShdw blurRad="50800" dist="38100" dir="2700000">
                    <a:srgbClr val="000000">
                      <a:alpha val="43000"/>
                    </a:srgbClr>
                  </a:outerShdw>
                </a:effectLst>
                <a:latin typeface="Times New Roman"/>
                <a:cs typeface="Times New Roman"/>
              </a:rPr>
              <a:t>Students) </a:t>
            </a:r>
          </a:p>
          <a:p>
            <a:endParaRPr lang="en-US" sz="2800" dirty="0">
              <a:effectLst>
                <a:outerShdw blurRad="50800" dist="38100" dir="2700000">
                  <a:srgbClr val="000000">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0"/>
                                        <p:tgtEl>
                                          <p:spTgt spid="11"/>
                                        </p:tgtEl>
                                      </p:cBhvr>
                                    </p:animEffect>
                                    <p:anim calcmode="lin" valueType="num">
                                      <p:cBhvr>
                                        <p:cTn id="8" dur="3000" fill="hold"/>
                                        <p:tgtEl>
                                          <p:spTgt spid="11"/>
                                        </p:tgtEl>
                                        <p:attrNameLst>
                                          <p:attrName>ppt_x</p:attrName>
                                        </p:attrNameLst>
                                      </p:cBhvr>
                                      <p:tavLst>
                                        <p:tav tm="0">
                                          <p:val>
                                            <p:strVal val="#ppt_x"/>
                                          </p:val>
                                        </p:tav>
                                        <p:tav tm="100000">
                                          <p:val>
                                            <p:strVal val="#ppt_x"/>
                                          </p:val>
                                        </p:tav>
                                      </p:tavLst>
                                    </p:anim>
                                    <p:anim calcmode="lin" valueType="num">
                                      <p:cBhvr>
                                        <p:cTn id="9" dur="2700" decel="100000" fill="hold"/>
                                        <p:tgtEl>
                                          <p:spTgt spid="11"/>
                                        </p:tgtEl>
                                        <p:attrNameLst>
                                          <p:attrName>ppt_y</p:attrName>
                                        </p:attrNameLst>
                                      </p:cBhvr>
                                      <p:tavLst>
                                        <p:tav tm="0">
                                          <p:val>
                                            <p:strVal val="#ppt_y+1"/>
                                          </p:val>
                                        </p:tav>
                                        <p:tav tm="100000">
                                          <p:val>
                                            <p:strVal val="#ppt_y-.03"/>
                                          </p:val>
                                        </p:tav>
                                      </p:tavLst>
                                    </p:anim>
                                    <p:anim calcmode="lin" valueType="num">
                                      <p:cBhvr>
                                        <p:cTn id="10" dur="300" accel="100000" fill="hold">
                                          <p:stCondLst>
                                            <p:cond delay="27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a:latin typeface="Times New Roman"/>
              <a:cs typeface="Times New Roman"/>
            </a:endParaRPr>
          </a:p>
        </p:txBody>
      </p:sp>
      <p:sp>
        <p:nvSpPr>
          <p:cNvPr id="10" name="Rectangle 6"/>
          <p:cNvSpPr>
            <a:spLocks noGrp="1" noChangeArrowheads="1"/>
          </p:cNvSpPr>
          <p:nvPr>
            <p:ph type="sldNum" sz="quarter" idx="12"/>
          </p:nvPr>
        </p:nvSpPr>
        <p:spPr>
          <a:effectLst>
            <a:outerShdw blurRad="50800" dist="38100" dir="2700000" algn="ctr" rotWithShape="0">
              <a:srgbClr val="000000">
                <a:alpha val="43000"/>
              </a:srgbClr>
            </a:outerShdw>
          </a:effectLst>
        </p:spPr>
        <p:txBody>
          <a:bodyPr/>
          <a:lstStyle/>
          <a:p>
            <a:pPr>
              <a:defRPr/>
            </a:pPr>
            <a:endParaRPr lang="en-US" dirty="0">
              <a:latin typeface="Times New Roman"/>
              <a:cs typeface="Times New Roman"/>
            </a:endParaRPr>
          </a:p>
        </p:txBody>
      </p:sp>
      <p:sp>
        <p:nvSpPr>
          <p:cNvPr id="49157"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49158" name="Rectangle 3"/>
          <p:cNvSpPr>
            <a:spLocks noChangeArrowheads="1"/>
          </p:cNvSpPr>
          <p:nvPr/>
        </p:nvSpPr>
        <p:spPr bwMode="auto">
          <a:xfrm>
            <a:off x="45720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49160" name="Rectangle 5"/>
          <p:cNvSpPr>
            <a:spLocks noChangeArrowheads="1"/>
          </p:cNvSpPr>
          <p:nvPr/>
        </p:nvSpPr>
        <p:spPr bwMode="auto">
          <a:xfrm>
            <a:off x="457200" y="1828800"/>
            <a:ext cx="184666" cy="646331"/>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49161" name="Rectangle 6"/>
          <p:cNvSpPr>
            <a:spLocks noChangeArrowheads="1"/>
          </p:cNvSpPr>
          <p:nvPr/>
        </p:nvSpPr>
        <p:spPr bwMode="auto">
          <a:xfrm>
            <a:off x="0" y="384446"/>
            <a:ext cx="8610600" cy="3425554"/>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marL="914400" lvl="1" indent="-457200" eaLnBrk="1" hangingPunct="1">
              <a:lnSpc>
                <a:spcPct val="90000"/>
              </a:lnSpc>
              <a:spcBef>
                <a:spcPct val="20000"/>
              </a:spcBef>
              <a:buClr>
                <a:srgbClr val="FF6600"/>
              </a:buClr>
              <a:buFont typeface="Wingdings" pitchFamily="-104" charset="2"/>
              <a:buNone/>
            </a:pPr>
            <a:r>
              <a:rPr lang="en-US" sz="3600" dirty="0" smtClean="0">
                <a:latin typeface="Times New Roman"/>
                <a:cs typeface="Times New Roman"/>
              </a:rPr>
              <a:t>	Parents </a:t>
            </a:r>
            <a:r>
              <a:rPr lang="en-US" sz="3600" dirty="0">
                <a:latin typeface="Times New Roman"/>
                <a:cs typeface="Times New Roman"/>
              </a:rPr>
              <a:t>are the ones who have the most important interest at hand.  It is </a:t>
            </a:r>
            <a:r>
              <a:rPr lang="en-US" sz="3600" dirty="0">
                <a:solidFill>
                  <a:srgbClr val="FFFF00"/>
                </a:solidFill>
                <a:latin typeface="Times New Roman"/>
                <a:cs typeface="Times New Roman"/>
              </a:rPr>
              <a:t>THEIR</a:t>
            </a:r>
            <a:r>
              <a:rPr lang="en-US" sz="3600" dirty="0">
                <a:latin typeface="Times New Roman"/>
                <a:cs typeface="Times New Roman"/>
              </a:rPr>
              <a:t> child’s music education.</a:t>
            </a:r>
          </a:p>
          <a:p>
            <a:pPr marL="1371600" lvl="2" indent="-457200" eaLnBrk="1" hangingPunct="1">
              <a:lnSpc>
                <a:spcPct val="90000"/>
              </a:lnSpc>
              <a:spcBef>
                <a:spcPct val="20000"/>
              </a:spcBef>
              <a:buClr>
                <a:srgbClr val="FF6600"/>
              </a:buClr>
              <a:buFont typeface="Wingdings" pitchFamily="-104" charset="2"/>
              <a:buNone/>
            </a:pPr>
            <a:endParaRPr lang="en-US" sz="3600" dirty="0">
              <a:latin typeface="Times New Roman"/>
              <a:cs typeface="Times New Roman"/>
            </a:endParaRPr>
          </a:p>
          <a:p>
            <a:pPr marL="1371600" lvl="2" indent="-457200" eaLnBrk="1" hangingPunct="1">
              <a:lnSpc>
                <a:spcPct val="90000"/>
              </a:lnSpc>
              <a:spcBef>
                <a:spcPct val="20000"/>
              </a:spcBef>
              <a:buClr>
                <a:srgbClr val="FF6600"/>
              </a:buClr>
              <a:buFont typeface="Wingdings" pitchFamily="-104" charset="2"/>
              <a:buNone/>
            </a:pPr>
            <a:r>
              <a:rPr lang="en-US" sz="3600" dirty="0">
                <a:latin typeface="Times New Roman"/>
                <a:cs typeface="Times New Roman"/>
              </a:rPr>
              <a:t>They can become your voice if needed.</a:t>
            </a:r>
            <a:endParaRPr lang="en-US" sz="3600" dirty="0" smtClean="0">
              <a:latin typeface="Times New Roman"/>
              <a:cs typeface="Times New Roman"/>
            </a:endParaRPr>
          </a:p>
          <a:p>
            <a:pPr marL="1371600" lvl="2" indent="-457200" eaLnBrk="1" hangingPunct="1">
              <a:lnSpc>
                <a:spcPct val="90000"/>
              </a:lnSpc>
              <a:spcBef>
                <a:spcPct val="20000"/>
              </a:spcBef>
              <a:buClr>
                <a:srgbClr val="FF6600"/>
              </a:buClr>
              <a:buFont typeface="Wingdings" pitchFamily="-104" charset="2"/>
              <a:buNone/>
            </a:pPr>
            <a:endParaRPr lang="en-US" sz="3600" i="1" dirty="0">
              <a:latin typeface="Times New Roman"/>
              <a:cs typeface="Times New Roman"/>
            </a:endParaRPr>
          </a:p>
        </p:txBody>
      </p:sp>
      <p:pic>
        <p:nvPicPr>
          <p:cNvPr id="51207" name="Picture 7" descr="Picture 5"/>
          <p:cNvPicPr>
            <a:picLocks noChangeAspect="1" noChangeArrowheads="1"/>
          </p:cNvPicPr>
          <p:nvPr/>
        </p:nvPicPr>
        <p:blipFill>
          <a:blip r:embed="rId3"/>
          <a:srcRect/>
          <a:stretch>
            <a:fillRect/>
          </a:stretch>
        </p:blipFill>
        <p:spPr bwMode="auto">
          <a:xfrm>
            <a:off x="1461129" y="0"/>
            <a:ext cx="5762512" cy="6857999"/>
          </a:xfrm>
          <a:prstGeom prst="rect">
            <a:avLst/>
          </a:prstGeom>
          <a:noFill/>
          <a:ln w="9525">
            <a:noFill/>
            <a:miter lim="800000"/>
            <a:headEnd/>
            <a:tailEnd/>
          </a:ln>
          <a:effectLst>
            <a:outerShdw blurRad="50800" dist="38100" dir="270000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51207"/>
                                        </p:tgtEl>
                                        <p:attrNameLst>
                                          <p:attrName>style.visibility</p:attrName>
                                        </p:attrNameLst>
                                      </p:cBhvr>
                                      <p:to>
                                        <p:strVal val="visible"/>
                                      </p:to>
                                    </p:set>
                                    <p:anim calcmode="lin" valueType="num">
                                      <p:cBhvr>
                                        <p:cTn id="7" dur="1000" fill="hold"/>
                                        <p:tgtEl>
                                          <p:spTgt spid="51207"/>
                                        </p:tgtEl>
                                        <p:attrNameLst>
                                          <p:attrName>ppt_w</p:attrName>
                                        </p:attrNameLst>
                                      </p:cBhvr>
                                      <p:tavLst>
                                        <p:tav tm="0">
                                          <p:val>
                                            <p:fltVal val="0"/>
                                          </p:val>
                                        </p:tav>
                                        <p:tav tm="100000">
                                          <p:val>
                                            <p:strVal val="#ppt_w"/>
                                          </p:val>
                                        </p:tav>
                                      </p:tavLst>
                                    </p:anim>
                                    <p:anim calcmode="lin" valueType="num">
                                      <p:cBhvr>
                                        <p:cTn id="8" dur="1000" fill="hold"/>
                                        <p:tgtEl>
                                          <p:spTgt spid="51207"/>
                                        </p:tgtEl>
                                        <p:attrNameLst>
                                          <p:attrName>ppt_h</p:attrName>
                                        </p:attrNameLst>
                                      </p:cBhvr>
                                      <p:tavLst>
                                        <p:tav tm="0">
                                          <p:val>
                                            <p:fltVal val="0"/>
                                          </p:val>
                                        </p:tav>
                                        <p:tav tm="100000">
                                          <p:val>
                                            <p:strVal val="#ppt_h"/>
                                          </p:val>
                                        </p:tav>
                                      </p:tavLst>
                                    </p:anim>
                                    <p:anim calcmode="lin" valueType="num">
                                      <p:cBhvr>
                                        <p:cTn id="9" dur="1000" fill="hold"/>
                                        <p:tgtEl>
                                          <p:spTgt spid="5120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120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 name="Rectangle 4"/>
          <p:cNvSpPr>
            <a:spLocks noGrp="1" noChangeArrowheads="1"/>
          </p:cNvSpPr>
          <p:nvPr>
            <p:ph type="dt" sz="quarter" idx="10"/>
          </p:nvPr>
        </p:nvSpPr>
        <p:spPr/>
        <p:txBody>
          <a:bodyPr/>
          <a:lstStyle/>
          <a:p>
            <a:pPr>
              <a:defRPr/>
            </a:pPr>
            <a:endParaRPr lang="en-US" dirty="0">
              <a:latin typeface="Times New Roman"/>
              <a:cs typeface="Times New Roman"/>
            </a:endParaRPr>
          </a:p>
        </p:txBody>
      </p:sp>
      <p:sp>
        <p:nvSpPr>
          <p:cNvPr id="17" name="Rectangle 6"/>
          <p:cNvSpPr>
            <a:spLocks noGrp="1" noChangeArrowheads="1"/>
          </p:cNvSpPr>
          <p:nvPr>
            <p:ph type="sldNum" sz="quarter" idx="12"/>
          </p:nvPr>
        </p:nvSpPr>
        <p:spPr/>
        <p:txBody>
          <a:bodyPr/>
          <a:lstStyle/>
          <a:p>
            <a:pPr>
              <a:defRPr/>
            </a:pPr>
            <a:endParaRPr lang="en-US" dirty="0">
              <a:latin typeface="Times New Roman"/>
              <a:cs typeface="Times New Roman"/>
            </a:endParaRPr>
          </a:p>
        </p:txBody>
      </p:sp>
      <p:sp>
        <p:nvSpPr>
          <p:cNvPr id="55301"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5302"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5304"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55305" name="Rectangle 6"/>
          <p:cNvSpPr>
            <a:spLocks noChangeArrowheads="1"/>
          </p:cNvSpPr>
          <p:nvPr/>
        </p:nvSpPr>
        <p:spPr bwMode="auto">
          <a:xfrm>
            <a:off x="228600" y="126312"/>
            <a:ext cx="8686800" cy="1681486"/>
          </a:xfrm>
          <a:prstGeom prst="rect">
            <a:avLst/>
          </a:prstGeom>
          <a:noFill/>
          <a:ln w="9525">
            <a:noFill/>
            <a:miter lim="800000"/>
            <a:headEnd/>
            <a:tailEnd/>
          </a:ln>
        </p:spPr>
        <p:txBody>
          <a:bodyPr wrap="square">
            <a:prstTxWarp prst="textNoShape">
              <a:avLst/>
            </a:prstTxWarp>
            <a:spAutoFit/>
          </a:bodyPr>
          <a:lstStyle/>
          <a:p>
            <a:pPr marL="457200" indent="-457200" eaLnBrk="1" hangingPunct="1">
              <a:lnSpc>
                <a:spcPct val="90000"/>
              </a:lnSpc>
              <a:spcBef>
                <a:spcPct val="20000"/>
              </a:spcBef>
              <a:buClr>
                <a:srgbClr val="FFCC00"/>
              </a:buClr>
              <a:buFont typeface="Arial" pitchFamily="-104" charset="0"/>
              <a:buNone/>
            </a:pPr>
            <a:r>
              <a:rPr lang="en-US" sz="3200" dirty="0" smtClean="0">
                <a:solidFill>
                  <a:srgbClr val="FFFF00"/>
                </a:solidFill>
                <a:effectLst>
                  <a:outerShdw blurRad="50800" dist="38100" dir="2700000">
                    <a:srgbClr val="000000">
                      <a:alpha val="43000"/>
                    </a:srgbClr>
                  </a:outerShdw>
                </a:effectLst>
                <a:latin typeface="Times New Roman"/>
                <a:cs typeface="Times New Roman"/>
              </a:rPr>
              <a:t>    </a:t>
            </a:r>
            <a:r>
              <a:rPr lang="en-US" sz="4000" dirty="0" smtClean="0">
                <a:solidFill>
                  <a:srgbClr val="FFFF00"/>
                </a:solidFill>
                <a:effectLst>
                  <a:outerShdw blurRad="50800" dist="38100" dir="2700000">
                    <a:srgbClr val="000000">
                      <a:alpha val="43000"/>
                    </a:srgbClr>
                  </a:outerShdw>
                </a:effectLst>
                <a:latin typeface="Times New Roman"/>
                <a:cs typeface="Times New Roman"/>
              </a:rPr>
              <a:t>7.	Let </a:t>
            </a:r>
            <a:r>
              <a:rPr lang="en-US" sz="4000" dirty="0">
                <a:solidFill>
                  <a:srgbClr val="FFFF00"/>
                </a:solidFill>
                <a:effectLst>
                  <a:outerShdw blurRad="50800" dist="38100" dir="2700000">
                    <a:srgbClr val="000000">
                      <a:alpha val="43000"/>
                    </a:srgbClr>
                  </a:outerShdw>
                </a:effectLst>
                <a:latin typeface="Times New Roman"/>
                <a:cs typeface="Times New Roman"/>
              </a:rPr>
              <a:t>the Information Come </a:t>
            </a:r>
            <a:r>
              <a:rPr lang="en-US" sz="4000" dirty="0">
                <a:effectLst>
                  <a:outerShdw blurRad="50800" dist="38100" dir="2700000">
                    <a:srgbClr val="000000">
                      <a:alpha val="43000"/>
                    </a:srgbClr>
                  </a:outerShdw>
                </a:effectLst>
                <a:latin typeface="Times New Roman"/>
                <a:cs typeface="Times New Roman"/>
              </a:rPr>
              <a:t>Directly</a:t>
            </a:r>
            <a:r>
              <a:rPr lang="en-US" sz="4000" dirty="0" smtClean="0">
                <a:effectLst>
                  <a:outerShdw blurRad="50800" dist="38100" dir="2700000">
                    <a:srgbClr val="000000">
                      <a:alpha val="43000"/>
                    </a:srgbClr>
                  </a:outerShdw>
                </a:effectLst>
                <a:latin typeface="Times New Roman"/>
                <a:cs typeface="Times New Roman"/>
              </a:rPr>
              <a:t> </a:t>
            </a:r>
            <a:r>
              <a:rPr lang="en-US" sz="4000" dirty="0" smtClean="0">
                <a:solidFill>
                  <a:srgbClr val="FFFF00"/>
                </a:solidFill>
                <a:effectLst>
                  <a:outerShdw blurRad="50800" dist="38100" dir="2700000">
                    <a:srgbClr val="000000">
                      <a:alpha val="43000"/>
                    </a:srgbClr>
                  </a:outerShdw>
                </a:effectLst>
                <a:latin typeface="Times New Roman"/>
                <a:cs typeface="Times New Roman"/>
              </a:rPr>
              <a:t>	to </a:t>
            </a:r>
            <a:r>
              <a:rPr lang="en-US" sz="4000" dirty="0">
                <a:solidFill>
                  <a:srgbClr val="FFFF00"/>
                </a:solidFill>
                <a:effectLst>
                  <a:outerShdw blurRad="50800" dist="38100" dir="2700000">
                    <a:srgbClr val="000000">
                      <a:alpha val="43000"/>
                    </a:srgbClr>
                  </a:outerShdw>
                </a:effectLst>
                <a:latin typeface="Times New Roman"/>
                <a:cs typeface="Times New Roman"/>
              </a:rPr>
              <a:t>YOU!!!</a:t>
            </a:r>
          </a:p>
          <a:p>
            <a:pPr marL="457200" indent="-457200" eaLnBrk="1" hangingPunct="1">
              <a:lnSpc>
                <a:spcPct val="90000"/>
              </a:lnSpc>
              <a:spcBef>
                <a:spcPct val="20000"/>
              </a:spcBef>
              <a:buClr>
                <a:srgbClr val="FFCC00"/>
              </a:buClr>
              <a:buFont typeface="Arial" pitchFamily="-104" charset="0"/>
              <a:buNone/>
            </a:pPr>
            <a:r>
              <a:rPr lang="en-US" sz="2800" dirty="0">
                <a:solidFill>
                  <a:srgbClr val="FFFF00"/>
                </a:solidFill>
                <a:effectLst>
                  <a:outerShdw blurRad="50800" dist="38100" dir="2700000">
                    <a:srgbClr val="000000">
                      <a:alpha val="43000"/>
                    </a:srgbClr>
                  </a:outerShdw>
                </a:effectLst>
                <a:latin typeface="Times New Roman"/>
                <a:cs typeface="Times New Roman"/>
              </a:rPr>
              <a:t>	</a:t>
            </a:r>
            <a:endParaRPr lang="en-US" sz="2800" dirty="0">
              <a:effectLst>
                <a:outerShdw blurRad="50800" dist="38100" dir="2700000">
                  <a:srgbClr val="000000">
                    <a:alpha val="43000"/>
                  </a:srgbClr>
                </a:outerShdw>
              </a:effectLst>
              <a:latin typeface="Times New Roman"/>
              <a:cs typeface="Times New Roman"/>
            </a:endParaRPr>
          </a:p>
        </p:txBody>
      </p:sp>
      <p:sp>
        <p:nvSpPr>
          <p:cNvPr id="18" name="Rectangle 4"/>
          <p:cNvSpPr txBox="1">
            <a:spLocks noGrp="1" noChangeArrowheads="1"/>
          </p:cNvSpPr>
          <p:nvPr/>
        </p:nvSpPr>
        <p:spPr bwMode="auto">
          <a:xfrm>
            <a:off x="685800" y="6248400"/>
            <a:ext cx="1905000" cy="457200"/>
          </a:xfrm>
          <a:prstGeom prst="rect">
            <a:avLst/>
          </a:prstGeom>
          <a:noFill/>
          <a:ln>
            <a:miter lim="800000"/>
            <a:headEnd/>
            <a:tailEnd/>
          </a:ln>
          <a:effectLst>
            <a:outerShdw blurRad="63500" algn="ctr" rotWithShape="0">
              <a:srgbClr val="000000">
                <a:alpha val="75000"/>
              </a:srgbClr>
            </a:outerShdw>
          </a:effectLst>
        </p:spPr>
        <p:txBody>
          <a:bodyPr>
            <a:prstTxWarp prst="textNoShape">
              <a:avLst/>
            </a:prstTxWarp>
          </a:bodyPr>
          <a:lstStyle/>
          <a:p>
            <a:pPr>
              <a:defRPr/>
            </a:pPr>
            <a:endParaRPr lang="en-US" sz="1400">
              <a:latin typeface="Times New Roman"/>
              <a:ea typeface="ＭＳ Ｐゴシック" pitchFamily="-109" charset="-128"/>
              <a:cs typeface="Times New Roman"/>
            </a:endParaRPr>
          </a:p>
        </p:txBody>
      </p:sp>
      <p:sp>
        <p:nvSpPr>
          <p:cNvPr id="20" name="Rectangle 6"/>
          <p:cNvSpPr txBox="1">
            <a:spLocks noGrp="1" noChangeArrowheads="1"/>
          </p:cNvSpPr>
          <p:nvPr/>
        </p:nvSpPr>
        <p:spPr bwMode="auto">
          <a:xfrm>
            <a:off x="6553200" y="6248400"/>
            <a:ext cx="1905000" cy="457200"/>
          </a:xfrm>
          <a:prstGeom prst="rect">
            <a:avLst/>
          </a:prstGeom>
          <a:noFill/>
          <a:ln>
            <a:miter lim="800000"/>
            <a:headEnd/>
            <a:tailEnd/>
          </a:ln>
          <a:effectLst>
            <a:outerShdw blurRad="63500" algn="ctr" rotWithShape="0">
              <a:srgbClr val="000000">
                <a:alpha val="75000"/>
              </a:srgbClr>
            </a:outerShdw>
          </a:effectLst>
        </p:spPr>
        <p:txBody>
          <a:bodyPr>
            <a:prstTxWarp prst="textNoShape">
              <a:avLst/>
            </a:prstTxWarp>
          </a:bodyPr>
          <a:lstStyle/>
          <a:p>
            <a:pPr algn="r">
              <a:defRPr/>
            </a:pPr>
            <a:endParaRPr lang="en-US" sz="1400" dirty="0">
              <a:latin typeface="Times New Roman"/>
              <a:ea typeface="ＭＳ Ｐゴシック" pitchFamily="-109" charset="-128"/>
              <a:cs typeface="Times New Roman"/>
            </a:endParaRPr>
          </a:p>
        </p:txBody>
      </p:sp>
      <p:sp>
        <p:nvSpPr>
          <p:cNvPr id="55308"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5309"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5311"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55312" name="Rectangle 8"/>
          <p:cNvSpPr>
            <a:spLocks noChangeArrowheads="1"/>
          </p:cNvSpPr>
          <p:nvPr/>
        </p:nvSpPr>
        <p:spPr bwMode="auto">
          <a:xfrm>
            <a:off x="413266" y="1524416"/>
            <a:ext cx="8686800" cy="4247317"/>
          </a:xfrm>
          <a:prstGeom prst="rect">
            <a:avLst/>
          </a:prstGeom>
          <a:noFill/>
          <a:ln w="9525">
            <a:noFill/>
            <a:miter lim="800000"/>
            <a:headEnd/>
            <a:tailEnd/>
          </a:ln>
        </p:spPr>
        <p:txBody>
          <a:bodyPr wrap="square">
            <a:prstTxWarp prst="textNoShape">
              <a:avLst/>
            </a:prstTxWarp>
            <a:spAutoFit/>
          </a:bodyPr>
          <a:lstStyle/>
          <a:p>
            <a:r>
              <a:rPr lang="en-US" sz="3600" dirty="0">
                <a:effectLst>
                  <a:outerShdw blurRad="50800" dist="38100" dir="2700000">
                    <a:srgbClr val="000000">
                      <a:alpha val="43000"/>
                    </a:srgbClr>
                  </a:outerShdw>
                </a:effectLst>
                <a:latin typeface="Times New Roman"/>
                <a:cs typeface="Times New Roman"/>
              </a:rPr>
              <a:t>Get on Twitter and start following!!!</a:t>
            </a:r>
            <a:endParaRPr lang="en-US" sz="3600" dirty="0" smtClean="0">
              <a:effectLst>
                <a:outerShdw blurRad="50800" dist="38100" dir="2700000">
                  <a:srgbClr val="000000">
                    <a:alpha val="43000"/>
                  </a:srgbClr>
                </a:outerShdw>
              </a:effectLst>
              <a:latin typeface="Times New Roman"/>
              <a:cs typeface="Times New Roman"/>
            </a:endParaRPr>
          </a:p>
          <a:p>
            <a:r>
              <a:rPr lang="en-US" sz="3600" dirty="0" smtClean="0">
                <a:effectLst>
                  <a:outerShdw blurRad="50800" dist="38100" dir="2700000">
                    <a:srgbClr val="000000">
                      <a:alpha val="43000"/>
                    </a:srgbClr>
                  </a:outerShdw>
                </a:effectLst>
                <a:latin typeface="Times New Roman"/>
                <a:cs typeface="Times New Roman"/>
              </a:rPr>
              <a:t>	@</a:t>
            </a:r>
            <a:r>
              <a:rPr lang="en-US" sz="3600" dirty="0" err="1" smtClean="0">
                <a:effectLst>
                  <a:outerShdw blurRad="50800" dist="38100" dir="2700000">
                    <a:srgbClr val="000000">
                      <a:alpha val="43000"/>
                    </a:srgbClr>
                  </a:outerShdw>
                </a:effectLst>
                <a:latin typeface="Times New Roman"/>
                <a:cs typeface="Times New Roman"/>
              </a:rPr>
              <a:t>NAfME</a:t>
            </a:r>
            <a:endParaRPr lang="en-US" sz="3600" dirty="0" smtClean="0">
              <a:effectLst>
                <a:outerShdw blurRad="50800" dist="38100" dir="2700000">
                  <a:srgbClr val="000000">
                    <a:alpha val="43000"/>
                  </a:srgbClr>
                </a:outerShdw>
              </a:effectLst>
              <a:latin typeface="Times New Roman"/>
              <a:cs typeface="Times New Roman"/>
            </a:endParaRPr>
          </a:p>
          <a:p>
            <a:r>
              <a:rPr lang="en-US" sz="3600" dirty="0" smtClean="0">
                <a:effectLst>
                  <a:outerShdw blurRad="50800" dist="38100" dir="2700000">
                    <a:srgbClr val="000000">
                      <a:alpha val="43000"/>
                    </a:srgbClr>
                  </a:outerShdw>
                </a:effectLst>
                <a:latin typeface="Times New Roman"/>
                <a:cs typeface="Times New Roman"/>
              </a:rPr>
              <a:t>	@</a:t>
            </a:r>
            <a:r>
              <a:rPr lang="en-US" sz="3600" dirty="0" err="1" smtClean="0">
                <a:effectLst>
                  <a:outerShdw blurRad="50800" dist="38100" dir="2700000">
                    <a:srgbClr val="000000">
                      <a:alpha val="43000"/>
                    </a:srgbClr>
                  </a:outerShdw>
                </a:effectLst>
                <a:latin typeface="Times New Roman"/>
                <a:cs typeface="Times New Roman"/>
              </a:rPr>
              <a:t>MaryLNAMM</a:t>
            </a:r>
            <a:endParaRPr lang="en-US" sz="3600" dirty="0" smtClean="0">
              <a:effectLst>
                <a:outerShdw blurRad="50800" dist="38100" dir="2700000">
                  <a:srgbClr val="000000">
                    <a:alpha val="43000"/>
                  </a:srgbClr>
                </a:outerShdw>
              </a:effectLst>
              <a:latin typeface="Times New Roman"/>
              <a:cs typeface="Times New Roman"/>
            </a:endParaRPr>
          </a:p>
          <a:p>
            <a:r>
              <a:rPr lang="en-US" sz="3600" dirty="0" smtClean="0">
                <a:effectLst>
                  <a:outerShdw blurRad="50800" dist="38100" dir="2700000">
                    <a:srgbClr val="000000">
                      <a:alpha val="43000"/>
                    </a:srgbClr>
                  </a:outerShdw>
                </a:effectLst>
                <a:latin typeface="Times New Roman"/>
                <a:cs typeface="Times New Roman"/>
              </a:rPr>
              <a:t>	@</a:t>
            </a:r>
            <a:r>
              <a:rPr lang="en-US" sz="3600" dirty="0" err="1" smtClean="0">
                <a:effectLst>
                  <a:outerShdw blurRad="50800" dist="38100" dir="2700000">
                    <a:srgbClr val="000000">
                      <a:alpha val="43000"/>
                    </a:srgbClr>
                  </a:outerShdw>
                </a:effectLst>
                <a:latin typeface="Times New Roman"/>
                <a:cs typeface="Times New Roman"/>
              </a:rPr>
              <a:t>MusicEdConsult</a:t>
            </a:r>
            <a:endParaRPr lang="en-US" sz="3600" dirty="0" smtClean="0">
              <a:effectLst>
                <a:outerShdw blurRad="50800" dist="38100" dir="2700000">
                  <a:srgbClr val="000000">
                    <a:alpha val="43000"/>
                  </a:srgbClr>
                </a:outerShdw>
              </a:effectLst>
              <a:latin typeface="Times New Roman"/>
              <a:cs typeface="Times New Roman"/>
            </a:endParaRPr>
          </a:p>
          <a:p>
            <a:r>
              <a:rPr lang="en-US" sz="3600" dirty="0" smtClean="0">
                <a:effectLst>
                  <a:outerShdw blurRad="50800" dist="38100" dir="2700000">
                    <a:srgbClr val="000000">
                      <a:alpha val="43000"/>
                    </a:srgbClr>
                  </a:outerShdw>
                </a:effectLst>
                <a:latin typeface="Times New Roman"/>
                <a:cs typeface="Times New Roman"/>
              </a:rPr>
              <a:t>	@</a:t>
            </a:r>
            <a:r>
              <a:rPr lang="en-US" sz="3600" dirty="0" err="1" smtClean="0">
                <a:effectLst>
                  <a:outerShdw blurRad="50800" dist="38100" dir="2700000">
                    <a:srgbClr val="000000">
                      <a:alpha val="43000"/>
                    </a:srgbClr>
                  </a:outerShdw>
                </a:effectLst>
                <a:latin typeface="Times New Roman"/>
                <a:cs typeface="Times New Roman"/>
              </a:rPr>
              <a:t>MusicAchCouncil</a:t>
            </a:r>
            <a:endParaRPr lang="en-US" sz="3600" dirty="0" smtClean="0">
              <a:effectLst>
                <a:outerShdw blurRad="50800" dist="38100" dir="2700000">
                  <a:srgbClr val="000000">
                    <a:alpha val="43000"/>
                  </a:srgbClr>
                </a:outerShdw>
              </a:effectLst>
              <a:latin typeface="Times New Roman"/>
              <a:cs typeface="Times New Roman"/>
            </a:endParaRPr>
          </a:p>
          <a:p>
            <a:r>
              <a:rPr lang="en-US" sz="3600" dirty="0" smtClean="0">
                <a:effectLst>
                  <a:outerShdw blurRad="50800" dist="38100" dir="2700000">
                    <a:srgbClr val="000000">
                      <a:alpha val="43000"/>
                    </a:srgbClr>
                  </a:outerShdw>
                </a:effectLst>
                <a:latin typeface="Times New Roman"/>
                <a:cs typeface="Times New Roman"/>
              </a:rPr>
              <a:t>	@</a:t>
            </a:r>
            <a:r>
              <a:rPr lang="en-US" sz="3600" dirty="0" err="1" smtClean="0">
                <a:effectLst>
                  <a:outerShdw blurRad="50800" dist="38100" dir="2700000">
                    <a:srgbClr val="000000">
                      <a:alpha val="43000"/>
                    </a:srgbClr>
                  </a:outerShdw>
                </a:effectLst>
                <a:latin typeface="Times New Roman"/>
                <a:cs typeface="Times New Roman"/>
              </a:rPr>
              <a:t>EricWhitacre</a:t>
            </a:r>
            <a:endParaRPr lang="en-US" dirty="0" smtClean="0">
              <a:effectLst>
                <a:outerShdw blurRad="50800" dist="38100" dir="2700000">
                  <a:srgbClr val="000000">
                    <a:alpha val="43000"/>
                  </a:srgbClr>
                </a:outerShdw>
              </a:effectLst>
              <a:latin typeface="Times New Roman"/>
              <a:cs typeface="Times New Roman"/>
            </a:endParaRPr>
          </a:p>
          <a:p>
            <a:r>
              <a:rPr lang="en-US" sz="3600" dirty="0" smtClean="0">
                <a:effectLst>
                  <a:outerShdw blurRad="50800" dist="38100" dir="2700000">
                    <a:srgbClr val="000000">
                      <a:alpha val="43000"/>
                    </a:srgbClr>
                  </a:outerShdw>
                </a:effectLst>
                <a:latin typeface="Times New Roman"/>
                <a:cs typeface="Times New Roman"/>
              </a:rPr>
              <a:t>	</a:t>
            </a:r>
          </a:p>
          <a:p>
            <a:endParaRPr lang="en-US" dirty="0">
              <a:effectLst>
                <a:outerShdw blurRad="50800" dist="38100" dir="2700000">
                  <a:srgbClr val="000000">
                    <a:alpha val="43000"/>
                  </a:srgbClr>
                </a:outerShdw>
              </a:effectLst>
              <a:latin typeface="Times New Roman"/>
              <a:cs typeface="Times New Roman"/>
            </a:endParaRPr>
          </a:p>
        </p:txBody>
      </p:sp>
      <p:pic>
        <p:nvPicPr>
          <p:cNvPr id="55313" name="Picture 10"/>
          <p:cNvPicPr>
            <a:picLocks noChangeAspect="1" noChangeArrowheads="1"/>
          </p:cNvPicPr>
          <p:nvPr/>
        </p:nvPicPr>
        <p:blipFill>
          <a:blip r:embed="rId3"/>
          <a:srcRect/>
          <a:stretch>
            <a:fillRect/>
          </a:stretch>
        </p:blipFill>
        <p:spPr bwMode="auto">
          <a:xfrm>
            <a:off x="6604000" y="2668483"/>
            <a:ext cx="927100" cy="927100"/>
          </a:xfrm>
          <a:prstGeom prst="rect">
            <a:avLst/>
          </a:prstGeom>
          <a:noFill/>
          <a:ln w="9525">
            <a:noFill/>
            <a:miter lim="800000"/>
            <a:headEnd/>
            <a:tailEnd/>
          </a:ln>
        </p:spPr>
      </p:pic>
      <p:pic>
        <p:nvPicPr>
          <p:cNvPr id="55314" name="Picture 12"/>
          <p:cNvPicPr>
            <a:picLocks noChangeAspect="1" noChangeArrowheads="1"/>
          </p:cNvPicPr>
          <p:nvPr/>
        </p:nvPicPr>
        <p:blipFill>
          <a:blip r:embed="rId4"/>
          <a:srcRect/>
          <a:stretch>
            <a:fillRect/>
          </a:stretch>
        </p:blipFill>
        <p:spPr bwMode="auto">
          <a:xfrm>
            <a:off x="5334837" y="2196347"/>
            <a:ext cx="927100" cy="927100"/>
          </a:xfrm>
          <a:prstGeom prst="rect">
            <a:avLst/>
          </a:prstGeom>
          <a:noFill/>
          <a:ln w="9525">
            <a:noFill/>
            <a:miter lim="800000"/>
            <a:headEnd/>
            <a:tailEnd/>
          </a:ln>
        </p:spPr>
      </p:pic>
      <p:pic>
        <p:nvPicPr>
          <p:cNvPr id="55315" name="Picture 13"/>
          <p:cNvPicPr>
            <a:picLocks noChangeAspect="1" noChangeArrowheads="1"/>
          </p:cNvPicPr>
          <p:nvPr/>
        </p:nvPicPr>
        <p:blipFill>
          <a:blip r:embed="rId5"/>
          <a:srcRect/>
          <a:stretch>
            <a:fillRect/>
          </a:stretch>
        </p:blipFill>
        <p:spPr bwMode="auto">
          <a:xfrm>
            <a:off x="5315933" y="4360883"/>
            <a:ext cx="946004" cy="946004"/>
          </a:xfrm>
          <a:prstGeom prst="rect">
            <a:avLst/>
          </a:prstGeom>
          <a:noFill/>
          <a:ln w="9525">
            <a:noFill/>
            <a:miter lim="800000"/>
            <a:headEnd/>
            <a:tailEnd/>
          </a:ln>
        </p:spPr>
      </p:pic>
      <p:pic>
        <p:nvPicPr>
          <p:cNvPr id="21" name="Picture 20"/>
          <p:cNvPicPr>
            <a:picLocks noChangeAspect="1"/>
          </p:cNvPicPr>
          <p:nvPr/>
        </p:nvPicPr>
        <p:blipFill>
          <a:blip r:embed="rId6"/>
          <a:stretch>
            <a:fillRect/>
          </a:stretch>
        </p:blipFill>
        <p:spPr>
          <a:xfrm>
            <a:off x="6675881" y="3810000"/>
            <a:ext cx="855219" cy="855219"/>
          </a:xfrm>
          <a:prstGeom prst="rect">
            <a:avLst/>
          </a:prstGeom>
        </p:spPr>
      </p:pic>
      <p:pic>
        <p:nvPicPr>
          <p:cNvPr id="22" name="Picture 21" descr="Screen Shot 2016-05-20 at 11.49.50 AM.png"/>
          <p:cNvPicPr>
            <a:picLocks noChangeAspect="1"/>
          </p:cNvPicPr>
          <p:nvPr/>
        </p:nvPicPr>
        <p:blipFill>
          <a:blip r:embed="rId7"/>
          <a:stretch>
            <a:fillRect/>
          </a:stretch>
        </p:blipFill>
        <p:spPr>
          <a:xfrm>
            <a:off x="5381278" y="3238219"/>
            <a:ext cx="880659" cy="968725"/>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4"/>
          <p:cNvSpPr>
            <a:spLocks noGrp="1" noChangeArrowheads="1"/>
          </p:cNvSpPr>
          <p:nvPr>
            <p:ph type="dt" sz="quarter" idx="10"/>
          </p:nvPr>
        </p:nvSpPr>
        <p:spPr/>
        <p:txBody>
          <a:bodyPr/>
          <a:lstStyle/>
          <a:p>
            <a:pPr>
              <a:defRPr/>
            </a:pPr>
            <a:endParaRPr lang="en-US">
              <a:latin typeface="Times New Roman"/>
              <a:cs typeface="Times New Roman"/>
            </a:endParaRPr>
          </a:p>
        </p:txBody>
      </p:sp>
      <p:sp>
        <p:nvSpPr>
          <p:cNvPr id="57349"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0"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2"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57353" name="Rectangle 6"/>
          <p:cNvSpPr>
            <a:spLocks noChangeArrowheads="1"/>
          </p:cNvSpPr>
          <p:nvPr/>
        </p:nvSpPr>
        <p:spPr bwMode="auto">
          <a:xfrm>
            <a:off x="228600" y="897373"/>
            <a:ext cx="8686800" cy="4531497"/>
          </a:xfrm>
          <a:prstGeom prst="rect">
            <a:avLst/>
          </a:prstGeom>
          <a:noFill/>
          <a:ln w="9525">
            <a:noFill/>
            <a:miter lim="800000"/>
            <a:headEnd/>
            <a:tailEnd/>
          </a:ln>
        </p:spPr>
        <p:txBody>
          <a:bodyPr>
            <a:prstTxWarp prst="textNoShape">
              <a:avLst/>
            </a:prstTxWarp>
            <a:spAutoFit/>
          </a:bodyPr>
          <a:lstStyle/>
          <a:p>
            <a:pPr marL="514350" indent="-514350" eaLnBrk="1" hangingPunct="1">
              <a:lnSpc>
                <a:spcPct val="90000"/>
              </a:lnSpc>
              <a:spcBef>
                <a:spcPct val="20000"/>
              </a:spcBef>
              <a:buClr>
                <a:srgbClr val="FFCC00"/>
              </a:buClr>
            </a:pPr>
            <a:r>
              <a:rPr lang="en-US" sz="3600" dirty="0" smtClean="0">
                <a:solidFill>
                  <a:srgbClr val="FFFF00"/>
                </a:solidFill>
                <a:effectLst>
                  <a:outerShdw blurRad="50800" dist="38100" dir="2700000">
                    <a:srgbClr val="000000">
                      <a:alpha val="43000"/>
                    </a:srgbClr>
                  </a:outerShdw>
                </a:effectLst>
                <a:latin typeface="Times New Roman"/>
                <a:cs typeface="Times New Roman"/>
              </a:rPr>
              <a:t>8.	</a:t>
            </a:r>
            <a:r>
              <a:rPr lang="en-US" sz="3600" u="sng" dirty="0" smtClean="0">
                <a:solidFill>
                  <a:srgbClr val="FFFF00"/>
                </a:solidFill>
                <a:effectLst>
                  <a:outerShdw blurRad="50800" dist="38100" dir="2700000">
                    <a:srgbClr val="000000">
                      <a:alpha val="43000"/>
                    </a:srgbClr>
                  </a:outerShdw>
                </a:effectLst>
                <a:latin typeface="Times New Roman"/>
                <a:cs typeface="Times New Roman"/>
              </a:rPr>
              <a:t>Arrange </a:t>
            </a:r>
            <a:r>
              <a:rPr lang="en-US" sz="3600" u="sng" dirty="0">
                <a:solidFill>
                  <a:srgbClr val="FFFF00"/>
                </a:solidFill>
                <a:effectLst>
                  <a:outerShdw blurRad="50800" dist="38100" dir="2700000">
                    <a:srgbClr val="000000">
                      <a:alpha val="43000"/>
                    </a:srgbClr>
                  </a:outerShdw>
                </a:effectLst>
                <a:latin typeface="Times New Roman"/>
                <a:cs typeface="Times New Roman"/>
              </a:rPr>
              <a:t>for a performance</a:t>
            </a:r>
            <a:r>
              <a:rPr lang="en-US" sz="3600" dirty="0">
                <a:solidFill>
                  <a:srgbClr val="FFFF00"/>
                </a:solidFill>
                <a:effectLst>
                  <a:outerShdw blurRad="50800" dist="38100" dir="2700000">
                    <a:srgbClr val="000000">
                      <a:alpha val="43000"/>
                    </a:srgbClr>
                  </a:outerShdw>
                </a:effectLst>
                <a:latin typeface="Times New Roman"/>
                <a:cs typeface="Times New Roman"/>
              </a:rPr>
              <a:t> for the</a:t>
            </a:r>
            <a:r>
              <a:rPr lang="en-US" sz="3600" dirty="0" smtClean="0">
                <a:solidFill>
                  <a:srgbClr val="FFFF00"/>
                </a:solidFill>
                <a:effectLst>
                  <a:outerShdw blurRad="50800" dist="38100" dir="2700000">
                    <a:srgbClr val="000000">
                      <a:alpha val="43000"/>
                    </a:srgbClr>
                  </a:outerShdw>
                </a:effectLst>
                <a:latin typeface="Times New Roman"/>
                <a:cs typeface="Times New Roman"/>
              </a:rPr>
              <a:t> principal’s meeting, school board, </a:t>
            </a:r>
            <a:r>
              <a:rPr lang="en-US" sz="3600" dirty="0">
                <a:solidFill>
                  <a:srgbClr val="FFFF00"/>
                </a:solidFill>
                <a:effectLst>
                  <a:outerShdw blurRad="50800" dist="38100" dir="2700000">
                    <a:srgbClr val="000000">
                      <a:alpha val="43000"/>
                    </a:srgbClr>
                  </a:outerShdw>
                </a:effectLst>
                <a:latin typeface="Times New Roman"/>
                <a:cs typeface="Times New Roman"/>
              </a:rPr>
              <a:t>city council, state legislature, etc.  </a:t>
            </a:r>
            <a:r>
              <a:rPr lang="en-US" sz="3600" i="1" dirty="0">
                <a:effectLst>
                  <a:outerShdw blurRad="50800" dist="38100" dir="2700000">
                    <a:srgbClr val="000000">
                      <a:alpha val="43000"/>
                    </a:srgbClr>
                  </a:outerShdw>
                </a:effectLst>
                <a:latin typeface="Times New Roman"/>
                <a:cs typeface="Times New Roman"/>
              </a:rPr>
              <a:t>They will appreciate the “good news” for a change. </a:t>
            </a:r>
            <a:r>
              <a:rPr lang="en-US" sz="3600" i="1" dirty="0" smtClean="0">
                <a:effectLst>
                  <a:outerShdw blurRad="50800" dist="38100" dir="2700000">
                    <a:srgbClr val="000000">
                      <a:alpha val="43000"/>
                    </a:srgbClr>
                  </a:outerShdw>
                </a:effectLst>
                <a:latin typeface="Times New Roman"/>
                <a:cs typeface="Times New Roman"/>
              </a:rPr>
              <a:t> </a:t>
            </a:r>
          </a:p>
          <a:p>
            <a:pPr marL="514350" indent="-514350" eaLnBrk="1" hangingPunct="1">
              <a:lnSpc>
                <a:spcPct val="90000"/>
              </a:lnSpc>
              <a:spcBef>
                <a:spcPct val="20000"/>
              </a:spcBef>
              <a:buClr>
                <a:srgbClr val="FFCC00"/>
              </a:buClr>
              <a:buFont typeface="Arial" pitchFamily="-104" charset="0"/>
              <a:buAutoNum type="arabicPeriod" startAt="7"/>
            </a:pPr>
            <a:endParaRPr lang="en-US" sz="2800" dirty="0" smtClean="0">
              <a:effectLst>
                <a:outerShdw blurRad="50800" dist="38100" dir="2700000">
                  <a:srgbClr val="000000">
                    <a:alpha val="43000"/>
                  </a:srgbClr>
                </a:outerShdw>
              </a:effectLst>
              <a:latin typeface="Times New Roman"/>
              <a:cs typeface="Times New Roman"/>
            </a:endParaRPr>
          </a:p>
          <a:p>
            <a:pPr marL="457200" indent="-457200" algn="ctr" eaLnBrk="1" hangingPunct="1">
              <a:lnSpc>
                <a:spcPct val="90000"/>
              </a:lnSpc>
              <a:spcBef>
                <a:spcPct val="20000"/>
              </a:spcBef>
              <a:buClr>
                <a:srgbClr val="FFCC00"/>
              </a:buClr>
              <a:buFont typeface="Arial" pitchFamily="-104" charset="0"/>
              <a:buNone/>
            </a:pPr>
            <a:r>
              <a:rPr lang="en-US" sz="4000" dirty="0" smtClean="0">
                <a:solidFill>
                  <a:srgbClr val="FFFF00"/>
                </a:solidFill>
                <a:effectLst>
                  <a:outerShdw blurRad="50800" dist="38100" dir="2700000">
                    <a:srgbClr val="000000">
                      <a:alpha val="43000"/>
                    </a:srgbClr>
                  </a:outerShdw>
                </a:effectLst>
                <a:latin typeface="Times New Roman"/>
                <a:cs typeface="Times New Roman"/>
              </a:rPr>
              <a:t>BE READY!!!!!!!!</a:t>
            </a:r>
          </a:p>
          <a:p>
            <a:pPr marL="457200" indent="-457200" algn="ctr" eaLnBrk="1" hangingPunct="1">
              <a:lnSpc>
                <a:spcPct val="90000"/>
              </a:lnSpc>
              <a:spcBef>
                <a:spcPct val="20000"/>
              </a:spcBef>
              <a:buClr>
                <a:srgbClr val="FFCC00"/>
              </a:buClr>
              <a:buFont typeface="Arial" pitchFamily="-104" charset="0"/>
              <a:buNone/>
            </a:pPr>
            <a:r>
              <a:rPr lang="en-US" sz="4000" dirty="0" smtClean="0">
                <a:solidFill>
                  <a:srgbClr val="FFFF00"/>
                </a:solidFill>
                <a:effectLst>
                  <a:outerShdw blurRad="50800" dist="38100" dir="2700000">
                    <a:srgbClr val="000000">
                      <a:alpha val="43000"/>
                    </a:srgbClr>
                  </a:outerShdw>
                </a:effectLst>
                <a:latin typeface="Times New Roman"/>
                <a:cs typeface="Times New Roman"/>
              </a:rPr>
              <a:t>PERFORM </a:t>
            </a:r>
            <a:r>
              <a:rPr lang="en-US" sz="4000" dirty="0">
                <a:solidFill>
                  <a:srgbClr val="FFFF00"/>
                </a:solidFill>
                <a:effectLst>
                  <a:outerShdw blurRad="50800" dist="38100" dir="2700000">
                    <a:srgbClr val="000000">
                      <a:alpha val="43000"/>
                    </a:srgbClr>
                  </a:outerShdw>
                </a:effectLst>
                <a:latin typeface="Times New Roman"/>
                <a:cs typeface="Times New Roman"/>
              </a:rPr>
              <a:t>WELL!!!!</a:t>
            </a:r>
          </a:p>
          <a:p>
            <a:pPr marL="457200" indent="-457200" eaLnBrk="1" hangingPunct="1">
              <a:lnSpc>
                <a:spcPct val="90000"/>
              </a:lnSpc>
              <a:spcBef>
                <a:spcPct val="20000"/>
              </a:spcBef>
              <a:buClr>
                <a:srgbClr val="FFCC00"/>
              </a:buClr>
              <a:buFont typeface="Arial" pitchFamily="-104" charset="0"/>
              <a:buNone/>
            </a:pPr>
            <a:endParaRPr lang="en-US" sz="800" dirty="0" smtClean="0">
              <a:effectLst>
                <a:outerShdw blurRad="50800" dist="38100" dir="2700000">
                  <a:srgbClr val="000000">
                    <a:alpha val="43000"/>
                  </a:srgbClr>
                </a:outerShdw>
              </a:effectLst>
              <a:latin typeface="Times New Roman"/>
              <a:cs typeface="Times New Roman"/>
            </a:endParaRPr>
          </a:p>
          <a:p>
            <a:pPr marL="457200" indent="-457200" eaLnBrk="1" hangingPunct="1">
              <a:lnSpc>
                <a:spcPct val="90000"/>
              </a:lnSpc>
              <a:spcBef>
                <a:spcPct val="20000"/>
              </a:spcBef>
              <a:buClr>
                <a:srgbClr val="FFCC00"/>
              </a:buClr>
              <a:buFont typeface="Arial" pitchFamily="-104" charset="0"/>
              <a:buNone/>
            </a:pPr>
            <a:endParaRPr lang="en-US" sz="2800" dirty="0">
              <a:effectLst>
                <a:outerShdw blurRad="50800" dist="38100" dir="2700000">
                  <a:srgbClr val="000000">
                    <a:alpha val="43000"/>
                  </a:srgbClr>
                </a:outerShdw>
              </a:effectLst>
              <a:latin typeface="Times New Roman"/>
              <a:cs typeface="Times New Roman"/>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4"/>
          <p:cNvSpPr>
            <a:spLocks noGrp="1" noChangeArrowheads="1"/>
          </p:cNvSpPr>
          <p:nvPr>
            <p:ph type="dt" sz="quarter" idx="10"/>
          </p:nvPr>
        </p:nvSpPr>
        <p:spPr/>
        <p:txBody>
          <a:bodyPr/>
          <a:lstStyle/>
          <a:p>
            <a:pPr>
              <a:defRPr/>
            </a:pPr>
            <a:endParaRPr lang="en-US">
              <a:latin typeface="Times New Roman"/>
              <a:cs typeface="Times New Roman"/>
            </a:endParaRPr>
          </a:p>
        </p:txBody>
      </p:sp>
      <p:sp>
        <p:nvSpPr>
          <p:cNvPr id="57349"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0"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2"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57353" name="Rectangle 6"/>
          <p:cNvSpPr>
            <a:spLocks noChangeArrowheads="1"/>
          </p:cNvSpPr>
          <p:nvPr/>
        </p:nvSpPr>
        <p:spPr bwMode="auto">
          <a:xfrm>
            <a:off x="228600" y="1831994"/>
            <a:ext cx="8686800" cy="2678682"/>
          </a:xfrm>
          <a:prstGeom prst="rect">
            <a:avLst/>
          </a:prstGeom>
          <a:noFill/>
          <a:ln w="9525">
            <a:noFill/>
            <a:miter lim="800000"/>
            <a:headEnd/>
            <a:tailEnd/>
          </a:ln>
        </p:spPr>
        <p:txBody>
          <a:bodyPr>
            <a:prstTxWarp prst="textNoShape">
              <a:avLst/>
            </a:prstTxWarp>
            <a:spAutoFit/>
          </a:bodyPr>
          <a:lstStyle/>
          <a:p>
            <a:pPr marL="457200" indent="-457200">
              <a:lnSpc>
                <a:spcPct val="90000"/>
              </a:lnSpc>
              <a:spcBef>
                <a:spcPct val="20000"/>
              </a:spcBef>
              <a:buClr>
                <a:srgbClr val="FFCC00"/>
              </a:buClr>
            </a:pPr>
            <a:r>
              <a:rPr lang="en-US" sz="3600" dirty="0" smtClean="0">
                <a:solidFill>
                  <a:srgbClr val="FFFF00"/>
                </a:solidFill>
                <a:effectLst>
                  <a:outerShdw blurRad="50800" dist="38100" dir="2700000">
                    <a:srgbClr val="000000">
                      <a:alpha val="43000"/>
                    </a:srgbClr>
                  </a:outerShdw>
                </a:effectLst>
                <a:latin typeface="Times New Roman"/>
                <a:cs typeface="Times New Roman"/>
              </a:rPr>
              <a:t>9.	</a:t>
            </a:r>
            <a:r>
              <a:rPr lang="en-US" sz="3600" u="sng" dirty="0" smtClean="0">
                <a:solidFill>
                  <a:srgbClr val="FFFF00"/>
                </a:solidFill>
                <a:effectLst>
                  <a:outerShdw blurRad="50800" dist="38100" dir="2700000">
                    <a:srgbClr val="000000">
                      <a:alpha val="43000"/>
                    </a:srgbClr>
                  </a:outerShdw>
                </a:effectLst>
                <a:latin typeface="Times New Roman"/>
                <a:cs typeface="Times New Roman"/>
              </a:rPr>
              <a:t>Create a website, Twitter Account, etc.</a:t>
            </a:r>
            <a:r>
              <a:rPr lang="en-US" sz="3600" dirty="0" smtClean="0">
                <a:solidFill>
                  <a:srgbClr val="FFFF00"/>
                </a:solidFill>
                <a:effectLst>
                  <a:outerShdw blurRad="50800" dist="38100" dir="2700000">
                    <a:srgbClr val="000000">
                      <a:alpha val="43000"/>
                    </a:srgbClr>
                  </a:outerShdw>
                </a:effectLst>
                <a:latin typeface="Times New Roman"/>
                <a:cs typeface="Times New Roman"/>
              </a:rPr>
              <a:t> and communicate, communicate, communicate.  </a:t>
            </a:r>
            <a:r>
              <a:rPr lang="en-US" sz="3600" dirty="0" smtClean="0">
                <a:effectLst>
                  <a:outerShdw blurRad="50800" dist="38100" dir="2700000">
                    <a:srgbClr val="000000">
                      <a:alpha val="43000"/>
                    </a:srgbClr>
                  </a:outerShdw>
                </a:effectLst>
                <a:latin typeface="Times New Roman"/>
                <a:cs typeface="Times New Roman"/>
              </a:rPr>
              <a:t>Share the GOOD NEWS!!!!</a:t>
            </a:r>
          </a:p>
          <a:p>
            <a:pPr marL="514350" indent="-514350" eaLnBrk="1" hangingPunct="1">
              <a:lnSpc>
                <a:spcPct val="90000"/>
              </a:lnSpc>
              <a:spcBef>
                <a:spcPct val="20000"/>
              </a:spcBef>
              <a:buClr>
                <a:srgbClr val="FFCC00"/>
              </a:buClr>
              <a:buFont typeface="Arial" pitchFamily="-104" charset="0"/>
              <a:buAutoNum type="arabicPeriod" startAt="7"/>
            </a:pPr>
            <a:endParaRPr lang="en-US" sz="2800" dirty="0" smtClean="0">
              <a:effectLst>
                <a:outerShdw blurRad="50800" dist="38100" dir="2700000">
                  <a:srgbClr val="000000">
                    <a:alpha val="43000"/>
                  </a:srgbClr>
                </a:outerShdw>
              </a:effectLst>
              <a:latin typeface="Times New Roman"/>
              <a:cs typeface="Times New Roman"/>
            </a:endParaRPr>
          </a:p>
          <a:p>
            <a:pPr marL="457200" indent="-457200" eaLnBrk="1" hangingPunct="1">
              <a:lnSpc>
                <a:spcPct val="90000"/>
              </a:lnSpc>
              <a:spcBef>
                <a:spcPct val="20000"/>
              </a:spcBef>
              <a:buClr>
                <a:srgbClr val="FFCC00"/>
              </a:buClr>
              <a:buFont typeface="Arial" pitchFamily="-104" charset="0"/>
              <a:buNone/>
            </a:pPr>
            <a:endParaRPr lang="en-US" sz="800" dirty="0" smtClean="0">
              <a:effectLst>
                <a:outerShdw blurRad="50800" dist="38100" dir="2700000">
                  <a:srgbClr val="000000">
                    <a:alpha val="43000"/>
                  </a:srgbClr>
                </a:outerShdw>
              </a:effectLst>
              <a:latin typeface="Times New Roman"/>
              <a:cs typeface="Times New Roman"/>
            </a:endParaRPr>
          </a:p>
          <a:p>
            <a:pPr marL="457200" indent="-457200" eaLnBrk="1" hangingPunct="1">
              <a:lnSpc>
                <a:spcPct val="90000"/>
              </a:lnSpc>
              <a:spcBef>
                <a:spcPct val="20000"/>
              </a:spcBef>
              <a:buClr>
                <a:srgbClr val="FFCC00"/>
              </a:buClr>
              <a:buFont typeface="Arial" pitchFamily="-104" charset="0"/>
              <a:buNone/>
            </a:pPr>
            <a:endParaRPr lang="en-US" sz="2800" dirty="0">
              <a:effectLst>
                <a:outerShdw blurRad="50800" dist="38100" dir="2700000">
                  <a:srgbClr val="000000">
                    <a:alpha val="43000"/>
                  </a:srgbClr>
                </a:outerShdw>
              </a:effectLst>
              <a:latin typeface="Times New Roman"/>
              <a:cs typeface="Times New Roman"/>
            </a:endParaRPr>
          </a:p>
        </p:txBody>
      </p:sp>
      <p:pic>
        <p:nvPicPr>
          <p:cNvPr id="7" name="Picture 6"/>
          <p:cNvPicPr>
            <a:picLocks noChangeAspect="1" noChangeArrowheads="1"/>
          </p:cNvPicPr>
          <p:nvPr/>
        </p:nvPicPr>
        <mc:AlternateContent xmlns:ma="http://schemas.microsoft.com/office/mac/drawingml/2008/main">
          <mc:Choice Requires="ma">
            <p:blipFill>
              <a:blip r:embed="rId3"/>
              <a:srcRect/>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4"/>
              <a:srcRect/>
              <a:stretch>
                <a:fillRect/>
              </a:stretch>
            </p:blipFill>
          </mc:Fallback>
        </mc:AlternateContent>
        <p:spPr bwMode="auto">
          <a:xfrm>
            <a:off x="7179876" y="4946757"/>
            <a:ext cx="1735524" cy="13016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4"/>
          <p:cNvSpPr>
            <a:spLocks noGrp="1" noChangeArrowheads="1"/>
          </p:cNvSpPr>
          <p:nvPr>
            <p:ph type="dt" sz="quarter" idx="10"/>
          </p:nvPr>
        </p:nvSpPr>
        <p:spPr/>
        <p:txBody>
          <a:bodyPr/>
          <a:lstStyle/>
          <a:p>
            <a:pPr>
              <a:defRPr/>
            </a:pPr>
            <a:endParaRPr lang="en-US">
              <a:latin typeface="Times New Roman"/>
              <a:cs typeface="Times New Roman"/>
            </a:endParaRPr>
          </a:p>
        </p:txBody>
      </p:sp>
      <p:sp>
        <p:nvSpPr>
          <p:cNvPr id="57349"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0"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2"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57353" name="Rectangle 6"/>
          <p:cNvSpPr>
            <a:spLocks noChangeArrowheads="1"/>
          </p:cNvSpPr>
          <p:nvPr/>
        </p:nvSpPr>
        <p:spPr bwMode="auto">
          <a:xfrm>
            <a:off x="228600" y="260956"/>
            <a:ext cx="8686800" cy="2290884"/>
          </a:xfrm>
          <a:prstGeom prst="rect">
            <a:avLst/>
          </a:prstGeom>
          <a:noFill/>
          <a:ln w="9525">
            <a:noFill/>
            <a:miter lim="800000"/>
            <a:headEnd/>
            <a:tailEnd/>
          </a:ln>
        </p:spPr>
        <p:txBody>
          <a:bodyPr wrap="square">
            <a:prstTxWarp prst="textNoShape">
              <a:avLst/>
            </a:prstTxWarp>
            <a:spAutoFit/>
          </a:bodyPr>
          <a:lstStyle/>
          <a:p>
            <a:pPr marL="457200" indent="-457200">
              <a:lnSpc>
                <a:spcPct val="90000"/>
              </a:lnSpc>
              <a:spcBef>
                <a:spcPct val="20000"/>
              </a:spcBef>
              <a:buClr>
                <a:srgbClr val="FFCC00"/>
              </a:buClr>
            </a:pPr>
            <a:r>
              <a:rPr lang="en-US" sz="3600" dirty="0" smtClean="0">
                <a:solidFill>
                  <a:srgbClr val="FFFF00"/>
                </a:solidFill>
                <a:effectLst>
                  <a:outerShdw blurRad="50800" dist="38100" dir="2700000">
                    <a:srgbClr val="000000">
                      <a:alpha val="43000"/>
                    </a:srgbClr>
                  </a:outerShdw>
                </a:effectLst>
                <a:latin typeface="Times New Roman"/>
                <a:cs typeface="Times New Roman"/>
              </a:rPr>
              <a:t>Website Videos Could Include:</a:t>
            </a:r>
          </a:p>
          <a:p>
            <a:pPr marL="457200" indent="-457200" algn="ctr">
              <a:lnSpc>
                <a:spcPct val="90000"/>
              </a:lnSpc>
              <a:spcBef>
                <a:spcPct val="20000"/>
              </a:spcBef>
              <a:buClr>
                <a:srgbClr val="FFCC00"/>
              </a:buClr>
            </a:pPr>
            <a:r>
              <a:rPr lang="en-US" sz="3600" b="1" dirty="0" smtClean="0">
                <a:solidFill>
                  <a:srgbClr val="FFFFFF"/>
                </a:solidFill>
                <a:effectLst>
                  <a:outerShdw blurRad="50800" dist="38100" dir="2700000">
                    <a:srgbClr val="000000">
                      <a:alpha val="43000"/>
                    </a:srgbClr>
                  </a:outerShdw>
                </a:effectLst>
                <a:latin typeface="Times New Roman"/>
                <a:cs typeface="Times New Roman"/>
              </a:rPr>
              <a:t>	Student Projects: </a:t>
            </a:r>
            <a:r>
              <a:rPr lang="en-US" sz="3600" b="1" i="1" dirty="0" smtClean="0">
                <a:solidFill>
                  <a:srgbClr val="FFFFFF"/>
                </a:solidFill>
                <a:effectLst>
                  <a:outerShdw blurRad="50800" dist="38100" dir="2700000">
                    <a:srgbClr val="000000">
                      <a:alpha val="43000"/>
                    </a:srgbClr>
                  </a:outerShdw>
                </a:effectLst>
                <a:latin typeface="Times New Roman"/>
                <a:cs typeface="Times New Roman"/>
              </a:rPr>
              <a:t>with Permission</a:t>
            </a:r>
          </a:p>
          <a:p>
            <a:pPr marL="514350" indent="-514350" eaLnBrk="1" hangingPunct="1">
              <a:lnSpc>
                <a:spcPct val="90000"/>
              </a:lnSpc>
              <a:spcBef>
                <a:spcPct val="20000"/>
              </a:spcBef>
              <a:buClr>
                <a:srgbClr val="FFCC00"/>
              </a:buClr>
              <a:buFont typeface="Arial" pitchFamily="-104" charset="0"/>
              <a:buAutoNum type="arabicPeriod" startAt="7"/>
            </a:pPr>
            <a:endParaRPr lang="en-US" sz="2800" dirty="0" smtClean="0">
              <a:effectLst>
                <a:outerShdw blurRad="50800" dist="38100" dir="2700000">
                  <a:srgbClr val="000000">
                    <a:alpha val="43000"/>
                  </a:srgbClr>
                </a:outerShdw>
              </a:effectLst>
              <a:latin typeface="Times New Roman"/>
              <a:cs typeface="Times New Roman"/>
            </a:endParaRPr>
          </a:p>
          <a:p>
            <a:pPr marL="457200" indent="-457200" eaLnBrk="1" hangingPunct="1">
              <a:lnSpc>
                <a:spcPct val="90000"/>
              </a:lnSpc>
              <a:spcBef>
                <a:spcPct val="20000"/>
              </a:spcBef>
              <a:buClr>
                <a:srgbClr val="FFCC00"/>
              </a:buClr>
              <a:buFont typeface="Arial" pitchFamily="-104" charset="0"/>
              <a:buNone/>
            </a:pPr>
            <a:endParaRPr lang="en-US" sz="800" dirty="0" smtClean="0">
              <a:effectLst>
                <a:outerShdw blurRad="50800" dist="38100" dir="2700000">
                  <a:srgbClr val="000000">
                    <a:alpha val="43000"/>
                  </a:srgbClr>
                </a:outerShdw>
              </a:effectLst>
              <a:latin typeface="Times New Roman"/>
              <a:cs typeface="Times New Roman"/>
            </a:endParaRPr>
          </a:p>
          <a:p>
            <a:pPr marL="457200" indent="-457200" eaLnBrk="1" hangingPunct="1">
              <a:lnSpc>
                <a:spcPct val="90000"/>
              </a:lnSpc>
              <a:spcBef>
                <a:spcPct val="20000"/>
              </a:spcBef>
              <a:buClr>
                <a:srgbClr val="FFCC00"/>
              </a:buClr>
              <a:buFont typeface="Arial" pitchFamily="-104" charset="0"/>
              <a:buNone/>
            </a:pPr>
            <a:endParaRPr lang="en-US" sz="2800" dirty="0">
              <a:effectLst>
                <a:outerShdw blurRad="50800" dist="38100" dir="2700000">
                  <a:srgbClr val="000000">
                    <a:alpha val="43000"/>
                  </a:srgbClr>
                </a:outerShdw>
              </a:effectLst>
              <a:latin typeface="Times New Roman"/>
              <a:cs typeface="Times New Roman"/>
            </a:endParaRPr>
          </a:p>
        </p:txBody>
      </p:sp>
      <p:pic>
        <p:nvPicPr>
          <p:cNvPr id="11" name="Slide 53 USED:My PVC Instrument, Disney Medley.mp4">
            <a:hlinkClick r:id="" action="ppaction://media"/>
          </p:cNvPr>
          <p:cNvPicPr/>
          <p:nvPr>
            <a:videoFile r:link="rId1"/>
          </p:nvPr>
        </p:nvPicPr>
        <p:blipFill>
          <a:blip r:embed="rId4"/>
          <a:stretch>
            <a:fillRect/>
          </a:stretch>
        </p:blipFill>
        <p:spPr>
          <a:xfrm>
            <a:off x="0" y="1562100"/>
            <a:ext cx="9144000" cy="51435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4"/>
          <p:cNvSpPr>
            <a:spLocks noGrp="1" noChangeArrowheads="1"/>
          </p:cNvSpPr>
          <p:nvPr>
            <p:ph type="dt" sz="quarter" idx="10"/>
          </p:nvPr>
        </p:nvSpPr>
        <p:spPr/>
        <p:txBody>
          <a:bodyPr/>
          <a:lstStyle/>
          <a:p>
            <a:pPr>
              <a:defRPr/>
            </a:pPr>
            <a:endParaRPr lang="en-US">
              <a:latin typeface="Times New Roman"/>
              <a:cs typeface="Times New Roman"/>
            </a:endParaRPr>
          </a:p>
        </p:txBody>
      </p:sp>
      <p:sp>
        <p:nvSpPr>
          <p:cNvPr id="57349"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0"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2"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57353" name="Rectangle 6"/>
          <p:cNvSpPr>
            <a:spLocks noChangeArrowheads="1"/>
          </p:cNvSpPr>
          <p:nvPr/>
        </p:nvSpPr>
        <p:spPr bwMode="auto">
          <a:xfrm>
            <a:off x="228600" y="260956"/>
            <a:ext cx="8686800" cy="2290884"/>
          </a:xfrm>
          <a:prstGeom prst="rect">
            <a:avLst/>
          </a:prstGeom>
          <a:noFill/>
          <a:ln w="9525">
            <a:noFill/>
            <a:miter lim="800000"/>
            <a:headEnd/>
            <a:tailEnd/>
          </a:ln>
        </p:spPr>
        <p:txBody>
          <a:bodyPr wrap="square">
            <a:prstTxWarp prst="textNoShape">
              <a:avLst/>
            </a:prstTxWarp>
            <a:spAutoFit/>
          </a:bodyPr>
          <a:lstStyle/>
          <a:p>
            <a:pPr marL="457200" indent="-457200">
              <a:lnSpc>
                <a:spcPct val="90000"/>
              </a:lnSpc>
              <a:spcBef>
                <a:spcPct val="20000"/>
              </a:spcBef>
              <a:buClr>
                <a:srgbClr val="FFCC00"/>
              </a:buClr>
            </a:pPr>
            <a:r>
              <a:rPr lang="en-US" sz="3600" dirty="0" smtClean="0">
                <a:solidFill>
                  <a:srgbClr val="FFFF00"/>
                </a:solidFill>
                <a:effectLst>
                  <a:outerShdw blurRad="50800" dist="38100" dir="2700000">
                    <a:srgbClr val="000000">
                      <a:alpha val="43000"/>
                    </a:srgbClr>
                  </a:outerShdw>
                </a:effectLst>
                <a:latin typeface="Times New Roman"/>
                <a:cs typeface="Times New Roman"/>
              </a:rPr>
              <a:t>Website Videos Could Include:</a:t>
            </a:r>
          </a:p>
          <a:p>
            <a:pPr marL="457200" indent="-457200" algn="ctr">
              <a:lnSpc>
                <a:spcPct val="90000"/>
              </a:lnSpc>
              <a:spcBef>
                <a:spcPct val="20000"/>
              </a:spcBef>
              <a:buClr>
                <a:srgbClr val="FFCC00"/>
              </a:buClr>
            </a:pPr>
            <a:r>
              <a:rPr lang="en-US" sz="3600" b="1" dirty="0" smtClean="0">
                <a:solidFill>
                  <a:srgbClr val="FFFFFF"/>
                </a:solidFill>
                <a:effectLst>
                  <a:outerShdw blurRad="50800" dist="38100" dir="2700000">
                    <a:srgbClr val="000000">
                      <a:alpha val="43000"/>
                    </a:srgbClr>
                  </a:outerShdw>
                </a:effectLst>
                <a:latin typeface="Times New Roman"/>
                <a:cs typeface="Times New Roman"/>
              </a:rPr>
              <a:t>	School Announcements</a:t>
            </a:r>
            <a:endParaRPr lang="en-US" sz="3600" b="1" i="1" dirty="0" smtClean="0">
              <a:solidFill>
                <a:srgbClr val="FFFFFF"/>
              </a:solidFill>
              <a:effectLst>
                <a:outerShdw blurRad="50800" dist="38100" dir="2700000">
                  <a:srgbClr val="000000">
                    <a:alpha val="43000"/>
                  </a:srgbClr>
                </a:outerShdw>
              </a:effectLst>
              <a:latin typeface="Times New Roman"/>
              <a:cs typeface="Times New Roman"/>
            </a:endParaRPr>
          </a:p>
          <a:p>
            <a:pPr marL="514350" indent="-514350" eaLnBrk="1" hangingPunct="1">
              <a:lnSpc>
                <a:spcPct val="90000"/>
              </a:lnSpc>
              <a:spcBef>
                <a:spcPct val="20000"/>
              </a:spcBef>
              <a:buClr>
                <a:srgbClr val="FFCC00"/>
              </a:buClr>
              <a:buFont typeface="Arial" pitchFamily="-104" charset="0"/>
              <a:buAutoNum type="arabicPeriod" startAt="7"/>
            </a:pPr>
            <a:endParaRPr lang="en-US" sz="2800" dirty="0" smtClean="0">
              <a:effectLst>
                <a:outerShdw blurRad="50800" dist="38100" dir="2700000">
                  <a:srgbClr val="000000">
                    <a:alpha val="43000"/>
                  </a:srgbClr>
                </a:outerShdw>
              </a:effectLst>
              <a:latin typeface="Times New Roman"/>
              <a:cs typeface="Times New Roman"/>
            </a:endParaRPr>
          </a:p>
          <a:p>
            <a:pPr marL="457200" indent="-457200" eaLnBrk="1" hangingPunct="1">
              <a:lnSpc>
                <a:spcPct val="90000"/>
              </a:lnSpc>
              <a:spcBef>
                <a:spcPct val="20000"/>
              </a:spcBef>
              <a:buClr>
                <a:srgbClr val="FFCC00"/>
              </a:buClr>
              <a:buFont typeface="Arial" pitchFamily="-104" charset="0"/>
              <a:buNone/>
            </a:pPr>
            <a:endParaRPr lang="en-US" sz="800" dirty="0" smtClean="0">
              <a:effectLst>
                <a:outerShdw blurRad="50800" dist="38100" dir="2700000">
                  <a:srgbClr val="000000">
                    <a:alpha val="43000"/>
                  </a:srgbClr>
                </a:outerShdw>
              </a:effectLst>
              <a:latin typeface="Times New Roman"/>
              <a:cs typeface="Times New Roman"/>
            </a:endParaRPr>
          </a:p>
          <a:p>
            <a:pPr marL="457200" indent="-457200" eaLnBrk="1" hangingPunct="1">
              <a:lnSpc>
                <a:spcPct val="90000"/>
              </a:lnSpc>
              <a:spcBef>
                <a:spcPct val="20000"/>
              </a:spcBef>
              <a:buClr>
                <a:srgbClr val="FFCC00"/>
              </a:buClr>
              <a:buFont typeface="Arial" pitchFamily="-104" charset="0"/>
              <a:buNone/>
            </a:pPr>
            <a:endParaRPr lang="en-US" sz="2800" dirty="0">
              <a:effectLst>
                <a:outerShdw blurRad="50800" dist="38100" dir="2700000">
                  <a:srgbClr val="000000">
                    <a:alpha val="43000"/>
                  </a:srgbClr>
                </a:outerShdw>
              </a:effectLst>
              <a:latin typeface="Times New Roman"/>
              <a:cs typeface="Times New Roman"/>
            </a:endParaRPr>
          </a:p>
        </p:txBody>
      </p:sp>
      <p:pic>
        <p:nvPicPr>
          <p:cNvPr id="11" name="Slide 54 Principal Raps About Snow Day With 'Ice Ice Baby' Instrumental.mp4">
            <a:hlinkClick r:id="" action="ppaction://media"/>
          </p:cNvPr>
          <p:cNvPicPr/>
          <p:nvPr>
            <a:videoFile r:link="rId1"/>
          </p:nvPr>
        </p:nvPicPr>
        <p:blipFill>
          <a:blip r:embed="rId4"/>
          <a:stretch>
            <a:fillRect/>
          </a:stretch>
        </p:blipFill>
        <p:spPr>
          <a:xfrm>
            <a:off x="1162551" y="1701800"/>
            <a:ext cx="7011822" cy="394052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4"/>
          <p:cNvSpPr>
            <a:spLocks noGrp="1" noChangeArrowheads="1"/>
          </p:cNvSpPr>
          <p:nvPr>
            <p:ph type="dt" sz="quarter" idx="10"/>
          </p:nvPr>
        </p:nvSpPr>
        <p:spPr/>
        <p:txBody>
          <a:bodyPr/>
          <a:lstStyle/>
          <a:p>
            <a:pPr>
              <a:defRPr/>
            </a:pPr>
            <a:endParaRPr lang="en-US">
              <a:latin typeface="Times New Roman"/>
              <a:cs typeface="Times New Roman"/>
            </a:endParaRPr>
          </a:p>
        </p:txBody>
      </p:sp>
      <p:sp>
        <p:nvSpPr>
          <p:cNvPr id="57349"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0"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2"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57353" name="Rectangle 6"/>
          <p:cNvSpPr>
            <a:spLocks noChangeArrowheads="1"/>
          </p:cNvSpPr>
          <p:nvPr/>
        </p:nvSpPr>
        <p:spPr bwMode="auto">
          <a:xfrm>
            <a:off x="228600" y="260956"/>
            <a:ext cx="8686800" cy="2290884"/>
          </a:xfrm>
          <a:prstGeom prst="rect">
            <a:avLst/>
          </a:prstGeom>
          <a:noFill/>
          <a:ln w="9525">
            <a:noFill/>
            <a:miter lim="800000"/>
            <a:headEnd/>
            <a:tailEnd/>
          </a:ln>
        </p:spPr>
        <p:txBody>
          <a:bodyPr wrap="square">
            <a:prstTxWarp prst="textNoShape">
              <a:avLst/>
            </a:prstTxWarp>
            <a:spAutoFit/>
          </a:bodyPr>
          <a:lstStyle/>
          <a:p>
            <a:pPr marL="457200" indent="-457200">
              <a:lnSpc>
                <a:spcPct val="90000"/>
              </a:lnSpc>
              <a:spcBef>
                <a:spcPct val="20000"/>
              </a:spcBef>
              <a:buClr>
                <a:srgbClr val="FFCC00"/>
              </a:buClr>
            </a:pPr>
            <a:r>
              <a:rPr lang="en-US" sz="3600" dirty="0" smtClean="0">
                <a:solidFill>
                  <a:srgbClr val="FFFF00"/>
                </a:solidFill>
                <a:effectLst>
                  <a:outerShdw blurRad="50800" dist="38100" dir="2700000">
                    <a:srgbClr val="000000">
                      <a:alpha val="43000"/>
                    </a:srgbClr>
                  </a:outerShdw>
                </a:effectLst>
                <a:latin typeface="Times New Roman"/>
                <a:cs typeface="Times New Roman"/>
              </a:rPr>
              <a:t>Website Videos Could Include:</a:t>
            </a:r>
          </a:p>
          <a:p>
            <a:pPr marL="457200" indent="-457200" algn="ctr">
              <a:lnSpc>
                <a:spcPct val="90000"/>
              </a:lnSpc>
              <a:spcBef>
                <a:spcPct val="20000"/>
              </a:spcBef>
              <a:buClr>
                <a:srgbClr val="FFCC00"/>
              </a:buClr>
            </a:pPr>
            <a:r>
              <a:rPr lang="en-US" sz="3600" b="1" dirty="0" smtClean="0">
                <a:effectLst>
                  <a:outerShdw blurRad="50800" dist="38100" dir="2700000">
                    <a:srgbClr val="000000">
                      <a:alpha val="43000"/>
                    </a:srgbClr>
                  </a:outerShdw>
                </a:effectLst>
                <a:latin typeface="Times New Roman"/>
                <a:cs typeface="Times New Roman"/>
              </a:rPr>
              <a:t>	Performance Videos</a:t>
            </a:r>
            <a:endParaRPr lang="en-US" sz="3600" b="1" i="1" dirty="0" smtClean="0">
              <a:effectLst>
                <a:outerShdw blurRad="50800" dist="38100" dir="2700000">
                  <a:srgbClr val="000000">
                    <a:alpha val="43000"/>
                  </a:srgbClr>
                </a:outerShdw>
              </a:effectLst>
              <a:latin typeface="Times New Roman"/>
              <a:cs typeface="Times New Roman"/>
            </a:endParaRPr>
          </a:p>
          <a:p>
            <a:pPr marL="514350" indent="-514350" eaLnBrk="1" hangingPunct="1">
              <a:lnSpc>
                <a:spcPct val="90000"/>
              </a:lnSpc>
              <a:spcBef>
                <a:spcPct val="20000"/>
              </a:spcBef>
              <a:buClr>
                <a:srgbClr val="FFCC00"/>
              </a:buClr>
              <a:buFont typeface="Arial" pitchFamily="-104" charset="0"/>
              <a:buAutoNum type="arabicPeriod" startAt="7"/>
            </a:pPr>
            <a:endParaRPr lang="en-US" sz="2800" dirty="0" smtClean="0">
              <a:effectLst>
                <a:outerShdw blurRad="50800" dist="38100" dir="2700000">
                  <a:srgbClr val="000000">
                    <a:alpha val="43000"/>
                  </a:srgbClr>
                </a:outerShdw>
              </a:effectLst>
              <a:latin typeface="Times New Roman"/>
              <a:cs typeface="Times New Roman"/>
            </a:endParaRPr>
          </a:p>
          <a:p>
            <a:pPr marL="457200" indent="-457200" eaLnBrk="1" hangingPunct="1">
              <a:lnSpc>
                <a:spcPct val="90000"/>
              </a:lnSpc>
              <a:spcBef>
                <a:spcPct val="20000"/>
              </a:spcBef>
              <a:buClr>
                <a:srgbClr val="FFCC00"/>
              </a:buClr>
              <a:buFont typeface="Arial" pitchFamily="-104" charset="0"/>
              <a:buNone/>
            </a:pPr>
            <a:endParaRPr lang="en-US" sz="800" dirty="0" smtClean="0">
              <a:effectLst>
                <a:outerShdw blurRad="50800" dist="38100" dir="2700000">
                  <a:srgbClr val="000000">
                    <a:alpha val="43000"/>
                  </a:srgbClr>
                </a:outerShdw>
              </a:effectLst>
              <a:latin typeface="Times New Roman"/>
              <a:cs typeface="Times New Roman"/>
            </a:endParaRPr>
          </a:p>
          <a:p>
            <a:pPr marL="457200" indent="-457200" eaLnBrk="1" hangingPunct="1">
              <a:lnSpc>
                <a:spcPct val="90000"/>
              </a:lnSpc>
              <a:spcBef>
                <a:spcPct val="20000"/>
              </a:spcBef>
              <a:buClr>
                <a:srgbClr val="FFCC00"/>
              </a:buClr>
              <a:buFont typeface="Arial" pitchFamily="-104" charset="0"/>
              <a:buNone/>
            </a:pPr>
            <a:endParaRPr lang="en-US" sz="2800" dirty="0">
              <a:effectLst>
                <a:outerShdw blurRad="50800" dist="38100" dir="2700000">
                  <a:srgbClr val="000000">
                    <a:alpha val="43000"/>
                  </a:srgbClr>
                </a:outerShdw>
              </a:effectLst>
              <a:latin typeface="Times New Roman"/>
              <a:cs typeface="Times New Roman"/>
            </a:endParaRPr>
          </a:p>
        </p:txBody>
      </p:sp>
      <p:pic>
        <p:nvPicPr>
          <p:cNvPr id="11" name="Slide 55 Kettering A Cappella - I Want You Back (Macy's A Cappella Ch.mp4">
            <a:hlinkClick r:id="" action="ppaction://media"/>
          </p:cNvPr>
          <p:cNvPicPr/>
          <p:nvPr>
            <a:videoFile r:link="rId1"/>
          </p:nvPr>
        </p:nvPicPr>
        <p:blipFill>
          <a:blip r:embed="rId4"/>
          <a:stretch>
            <a:fillRect/>
          </a:stretch>
        </p:blipFill>
        <p:spPr>
          <a:xfrm>
            <a:off x="0" y="1612775"/>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14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4"/>
          <p:cNvSpPr>
            <a:spLocks noGrp="1" noChangeArrowheads="1"/>
          </p:cNvSpPr>
          <p:nvPr>
            <p:ph type="dt" sz="quarter" idx="10"/>
          </p:nvPr>
        </p:nvSpPr>
        <p:spPr/>
        <p:txBody>
          <a:bodyPr/>
          <a:lstStyle/>
          <a:p>
            <a:pPr>
              <a:defRPr/>
            </a:pPr>
            <a:endParaRPr lang="en-US">
              <a:latin typeface="Times New Roman"/>
              <a:cs typeface="Times New Roman"/>
            </a:endParaRPr>
          </a:p>
        </p:txBody>
      </p:sp>
      <p:sp>
        <p:nvSpPr>
          <p:cNvPr id="10" name="Rectangle 6"/>
          <p:cNvSpPr>
            <a:spLocks noGrp="1" noChangeArrowheads="1"/>
          </p:cNvSpPr>
          <p:nvPr>
            <p:ph type="sldNum" sz="quarter" idx="12"/>
          </p:nvPr>
        </p:nvSpPr>
        <p:spPr/>
        <p:txBody>
          <a:bodyPr/>
          <a:lstStyle/>
          <a:p>
            <a:pPr>
              <a:defRPr/>
            </a:pPr>
            <a:endParaRPr lang="en-US" dirty="0">
              <a:latin typeface="Times New Roman"/>
              <a:cs typeface="Times New Roman"/>
            </a:endParaRPr>
          </a:p>
        </p:txBody>
      </p:sp>
      <p:sp>
        <p:nvSpPr>
          <p:cNvPr id="59397"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9398"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9400"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59401" name="Rectangle 6"/>
          <p:cNvSpPr>
            <a:spLocks noChangeArrowheads="1"/>
          </p:cNvSpPr>
          <p:nvPr/>
        </p:nvSpPr>
        <p:spPr bwMode="auto">
          <a:xfrm>
            <a:off x="228600" y="179478"/>
            <a:ext cx="8686800" cy="2894639"/>
          </a:xfrm>
          <a:prstGeom prst="rect">
            <a:avLst/>
          </a:prstGeom>
          <a:noFill/>
          <a:ln w="9525">
            <a:noFill/>
            <a:miter lim="800000"/>
            <a:headEnd/>
            <a:tailEnd/>
          </a:ln>
        </p:spPr>
        <p:txBody>
          <a:bodyPr>
            <a:prstTxWarp prst="textNoShape">
              <a:avLst/>
            </a:prstTxWarp>
            <a:spAutoFit/>
          </a:bodyPr>
          <a:lstStyle/>
          <a:p>
            <a:pPr marL="457200" indent="-457200" eaLnBrk="1" hangingPunct="1">
              <a:lnSpc>
                <a:spcPct val="90000"/>
              </a:lnSpc>
              <a:spcBef>
                <a:spcPct val="20000"/>
              </a:spcBef>
              <a:buClr>
                <a:srgbClr val="FFCC00"/>
              </a:buClr>
            </a:pPr>
            <a:r>
              <a:rPr lang="en-US" sz="3600" dirty="0" smtClean="0">
                <a:solidFill>
                  <a:srgbClr val="FFFF00"/>
                </a:solidFill>
                <a:effectLst>
                  <a:outerShdw blurRad="50800" dist="38100" dir="2700000">
                    <a:srgbClr val="000000">
                      <a:alpha val="43000"/>
                    </a:srgbClr>
                  </a:outerShdw>
                </a:effectLst>
                <a:latin typeface="Times New Roman"/>
                <a:cs typeface="Times New Roman"/>
              </a:rPr>
              <a:t>11.	Come </a:t>
            </a:r>
            <a:r>
              <a:rPr lang="en-US" sz="3600" dirty="0">
                <a:solidFill>
                  <a:srgbClr val="FFFF00"/>
                </a:solidFill>
                <a:effectLst>
                  <a:outerShdw blurRad="50800" dist="38100" dir="2700000">
                    <a:srgbClr val="000000">
                      <a:alpha val="43000"/>
                    </a:srgbClr>
                  </a:outerShdw>
                </a:effectLst>
                <a:latin typeface="Times New Roman"/>
                <a:cs typeface="Times New Roman"/>
              </a:rPr>
              <a:t>up with a clever version of a “Happy Birthday” song to serenade your school staff on their special day.  </a:t>
            </a:r>
            <a:r>
              <a:rPr lang="en-US" sz="3600" u="sng" dirty="0">
                <a:effectLst>
                  <a:outerShdw blurRad="50800" dist="38100" dir="2700000">
                    <a:srgbClr val="000000">
                      <a:alpha val="43000"/>
                    </a:srgbClr>
                  </a:outerShdw>
                </a:effectLst>
                <a:latin typeface="Times New Roman"/>
                <a:cs typeface="Times New Roman"/>
              </a:rPr>
              <a:t>THEY WILL LOVE YOU FOR IT</a:t>
            </a:r>
            <a:r>
              <a:rPr lang="en-US" sz="3600" dirty="0">
                <a:effectLst>
                  <a:outerShdw blurRad="50800" dist="38100" dir="2700000">
                    <a:srgbClr val="000000">
                      <a:alpha val="43000"/>
                    </a:srgbClr>
                  </a:outerShdw>
                </a:effectLst>
                <a:latin typeface="Times New Roman"/>
                <a:cs typeface="Times New Roman"/>
              </a:rPr>
              <a:t>! Give away FREEBIES!  </a:t>
            </a:r>
            <a:endParaRPr lang="en-US" sz="3600" dirty="0" smtClean="0">
              <a:effectLst>
                <a:outerShdw blurRad="50800" dist="38100" dir="2700000">
                  <a:srgbClr val="000000">
                    <a:alpha val="43000"/>
                  </a:srgbClr>
                </a:outerShdw>
              </a:effectLst>
              <a:latin typeface="Times New Roman"/>
              <a:cs typeface="Times New Roman"/>
            </a:endParaRPr>
          </a:p>
          <a:p>
            <a:pPr marL="457200" indent="-457200" eaLnBrk="1" hangingPunct="1">
              <a:lnSpc>
                <a:spcPct val="90000"/>
              </a:lnSpc>
              <a:spcBef>
                <a:spcPct val="20000"/>
              </a:spcBef>
              <a:buClr>
                <a:srgbClr val="FFCC00"/>
              </a:buClr>
              <a:buFont typeface="Arial" pitchFamily="-104" charset="0"/>
              <a:buAutoNum type="arabicPeriod" startAt="8"/>
            </a:pPr>
            <a:endParaRPr lang="en-US" dirty="0" smtClean="0">
              <a:solidFill>
                <a:srgbClr val="FFFF00"/>
              </a:solidFill>
              <a:effectLst>
                <a:outerShdw blurRad="50800" dist="38100" dir="2700000">
                  <a:srgbClr val="000000">
                    <a:alpha val="43000"/>
                  </a:srgbClr>
                </a:outerShdw>
              </a:effectLst>
              <a:latin typeface="Times New Roman"/>
              <a:cs typeface="Times New Roman"/>
            </a:endParaRPr>
          </a:p>
        </p:txBody>
      </p:sp>
      <p:sp>
        <p:nvSpPr>
          <p:cNvPr id="11" name="TextBox 10"/>
          <p:cNvSpPr txBox="1"/>
          <p:nvPr/>
        </p:nvSpPr>
        <p:spPr>
          <a:xfrm>
            <a:off x="3133904" y="4017407"/>
            <a:ext cx="2464474" cy="369332"/>
          </a:xfrm>
          <a:prstGeom prst="rect">
            <a:avLst/>
          </a:prstGeom>
          <a:noFill/>
        </p:spPr>
        <p:txBody>
          <a:bodyPr wrap="none" rtlCol="0">
            <a:spAutoFit/>
          </a:bodyPr>
          <a:lstStyle/>
          <a:p>
            <a:r>
              <a:rPr lang="en-US" dirty="0" smtClean="0"/>
              <a:t>Insert Serenade Photo</a:t>
            </a:r>
            <a:endParaRPr lang="en-US" dirty="0"/>
          </a:p>
        </p:txBody>
      </p:sp>
      <p:pic>
        <p:nvPicPr>
          <p:cNvPr id="12" name="Picture 11" descr="VDaysingers7178.preview.jpg"/>
          <p:cNvPicPr>
            <a:picLocks noChangeAspect="1"/>
          </p:cNvPicPr>
          <p:nvPr/>
        </p:nvPicPr>
        <p:blipFill>
          <a:blip r:embed="rId3">
            <a:alphaModFix/>
          </a:blip>
          <a:stretch>
            <a:fillRect/>
          </a:stretch>
        </p:blipFill>
        <p:spPr>
          <a:xfrm>
            <a:off x="2136562" y="2747978"/>
            <a:ext cx="4870875" cy="3277521"/>
          </a:xfrm>
          <a:prstGeom prst="rect">
            <a:avLst/>
          </a:prstGeom>
          <a:effectLst>
            <a:softEdge rad="114300"/>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a:latin typeface="Times New Roman"/>
              <a:cs typeface="Times New Roman"/>
            </a:endParaRPr>
          </a:p>
        </p:txBody>
      </p:sp>
      <p:sp>
        <p:nvSpPr>
          <p:cNvPr id="63493"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3494" name="Rectangle 3"/>
          <p:cNvSpPr>
            <a:spLocks noChangeArrowheads="1"/>
          </p:cNvSpPr>
          <p:nvPr/>
        </p:nvSpPr>
        <p:spPr bwMode="auto">
          <a:xfrm>
            <a:off x="45720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3496" name="Rectangle 5"/>
          <p:cNvSpPr>
            <a:spLocks noChangeArrowheads="1"/>
          </p:cNvSpPr>
          <p:nvPr/>
        </p:nvSpPr>
        <p:spPr bwMode="auto">
          <a:xfrm>
            <a:off x="457200" y="1828800"/>
            <a:ext cx="184666" cy="646331"/>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2" name="Rectangle 6"/>
          <p:cNvSpPr>
            <a:spLocks noChangeArrowheads="1"/>
          </p:cNvSpPr>
          <p:nvPr/>
        </p:nvSpPr>
        <p:spPr bwMode="auto">
          <a:xfrm>
            <a:off x="152400" y="228303"/>
            <a:ext cx="8991600" cy="5667706"/>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marL="457200" indent="-457200" eaLnBrk="1" hangingPunct="1">
              <a:lnSpc>
                <a:spcPct val="90000"/>
              </a:lnSpc>
              <a:spcBef>
                <a:spcPct val="20000"/>
              </a:spcBef>
              <a:buClr>
                <a:srgbClr val="FFCC00"/>
              </a:buClr>
              <a:buFont typeface="Arial" pitchFamily="-104" charset="0"/>
              <a:buNone/>
            </a:pPr>
            <a:r>
              <a:rPr lang="en-US" sz="4000" b="1" dirty="0" smtClean="0">
                <a:effectLst>
                  <a:outerShdw blurRad="50800" dist="38100" dir="2700000">
                    <a:srgbClr val="000000">
                      <a:alpha val="43000"/>
                    </a:srgbClr>
                  </a:outerShdw>
                </a:effectLst>
                <a:latin typeface="Times New Roman"/>
                <a:cs typeface="Times New Roman"/>
              </a:rPr>
              <a:t>Remember</a:t>
            </a:r>
            <a:r>
              <a:rPr lang="en-US" sz="4000" b="1" dirty="0">
                <a:effectLst>
                  <a:outerShdw blurRad="50800" dist="38100" dir="2700000">
                    <a:srgbClr val="000000">
                      <a:alpha val="43000"/>
                    </a:srgbClr>
                  </a:outerShdw>
                </a:effectLst>
                <a:latin typeface="Times New Roman"/>
                <a:cs typeface="Times New Roman"/>
              </a:rPr>
              <a:t>. . </a:t>
            </a:r>
            <a:r>
              <a:rPr lang="en-US" sz="4000" b="1" dirty="0" smtClean="0">
                <a:effectLst>
                  <a:outerShdw blurRad="50800" dist="38100" dir="2700000">
                    <a:srgbClr val="000000">
                      <a:alpha val="43000"/>
                    </a:srgbClr>
                  </a:outerShdw>
                </a:effectLst>
                <a:latin typeface="Times New Roman"/>
                <a:cs typeface="Times New Roman"/>
              </a:rPr>
              <a:t>.</a:t>
            </a:r>
            <a:r>
              <a:rPr lang="en-US" sz="4000" b="1" i="1" dirty="0" smtClean="0">
                <a:solidFill>
                  <a:srgbClr val="FFFF00"/>
                </a:solidFill>
                <a:effectLst>
                  <a:outerShdw blurRad="50800" dist="38100" dir="2700000">
                    <a:srgbClr val="000000">
                      <a:alpha val="43000"/>
                    </a:srgbClr>
                  </a:outerShdw>
                </a:effectLst>
                <a:latin typeface="Times New Roman"/>
                <a:cs typeface="Times New Roman"/>
              </a:rPr>
              <a:t>Your </a:t>
            </a:r>
            <a:r>
              <a:rPr lang="en-US" sz="4000" b="1" i="1" dirty="0">
                <a:solidFill>
                  <a:srgbClr val="FFFF00"/>
                </a:solidFill>
                <a:effectLst>
                  <a:outerShdw blurRad="50800" dist="38100" dir="2700000">
                    <a:srgbClr val="000000">
                      <a:alpha val="43000"/>
                    </a:srgbClr>
                  </a:outerShdw>
                </a:effectLst>
                <a:latin typeface="Times New Roman"/>
                <a:cs typeface="Times New Roman"/>
              </a:rPr>
              <a:t>principal needs </a:t>
            </a:r>
            <a:r>
              <a:rPr lang="en-US" sz="4000" b="1" i="1" u="sng" dirty="0">
                <a:solidFill>
                  <a:srgbClr val="FFFF00"/>
                </a:solidFill>
                <a:effectLst>
                  <a:outerShdw blurRad="50800" dist="38100" dir="2700000">
                    <a:srgbClr val="000000">
                      <a:alpha val="43000"/>
                    </a:srgbClr>
                  </a:outerShdw>
                </a:effectLst>
                <a:latin typeface="Times New Roman"/>
                <a:cs typeface="Times New Roman"/>
              </a:rPr>
              <a:t>YOU</a:t>
            </a:r>
            <a:r>
              <a:rPr lang="en-US" sz="4000" b="1" i="1" dirty="0">
                <a:solidFill>
                  <a:srgbClr val="FFFF00"/>
                </a:solidFill>
                <a:effectLst>
                  <a:outerShdw blurRad="50800" dist="38100" dir="2700000">
                    <a:srgbClr val="000000">
                      <a:alpha val="43000"/>
                    </a:srgbClr>
                  </a:outerShdw>
                </a:effectLst>
                <a:latin typeface="Times New Roman"/>
                <a:cs typeface="Times New Roman"/>
              </a:rPr>
              <a:t>!</a:t>
            </a:r>
            <a:endParaRPr lang="en-US" sz="4000" b="1" dirty="0">
              <a:solidFill>
                <a:srgbClr val="FFFF00"/>
              </a:solidFill>
              <a:effectLst>
                <a:outerShdw blurRad="50800" dist="38100" dir="2700000">
                  <a:srgbClr val="000000">
                    <a:alpha val="43000"/>
                  </a:srgbClr>
                </a:outerShdw>
              </a:effectLst>
              <a:latin typeface="Times New Roman"/>
              <a:cs typeface="Times New Roman"/>
            </a:endParaRPr>
          </a:p>
          <a:p>
            <a:pPr marL="457200" indent="-457200" eaLnBrk="1" hangingPunct="1">
              <a:lnSpc>
                <a:spcPct val="90000"/>
              </a:lnSpc>
              <a:spcBef>
                <a:spcPct val="20000"/>
              </a:spcBef>
              <a:buClr>
                <a:srgbClr val="FFCC00"/>
              </a:buClr>
              <a:buFont typeface="Arial" pitchFamily="-104" charset="0"/>
              <a:buNone/>
            </a:pPr>
            <a:endParaRPr lang="en-US" sz="1000" dirty="0" smtClean="0">
              <a:effectLst>
                <a:outerShdw blurRad="50800" dist="38100" dir="2700000">
                  <a:srgbClr val="000000">
                    <a:alpha val="43000"/>
                  </a:srgbClr>
                </a:outerShdw>
              </a:effectLst>
              <a:latin typeface="Times New Roman"/>
              <a:cs typeface="Times New Roman"/>
            </a:endParaRPr>
          </a:p>
          <a:p>
            <a:pPr marL="457200" indent="-457200" eaLnBrk="1" hangingPunct="1">
              <a:lnSpc>
                <a:spcPct val="90000"/>
              </a:lnSpc>
              <a:spcBef>
                <a:spcPct val="20000"/>
              </a:spcBef>
              <a:buClr>
                <a:srgbClr val="FFFF00"/>
              </a:buClr>
              <a:buFont typeface="Arial"/>
              <a:buChar char="•"/>
            </a:pPr>
            <a:r>
              <a:rPr lang="en-US" sz="3600" dirty="0" smtClean="0">
                <a:effectLst>
                  <a:outerShdw blurRad="50800" dist="38100" dir="2700000">
                    <a:srgbClr val="000000">
                      <a:alpha val="43000"/>
                    </a:srgbClr>
                  </a:outerShdw>
                </a:effectLst>
                <a:latin typeface="Times New Roman"/>
                <a:cs typeface="Times New Roman"/>
              </a:rPr>
              <a:t>Be </a:t>
            </a:r>
            <a:r>
              <a:rPr lang="en-US" sz="3600" dirty="0">
                <a:effectLst>
                  <a:outerShdw blurRad="50800" dist="38100" dir="2700000">
                    <a:srgbClr val="000000">
                      <a:alpha val="43000"/>
                    </a:srgbClr>
                  </a:outerShdw>
                </a:effectLst>
                <a:latin typeface="Times New Roman"/>
                <a:cs typeface="Times New Roman"/>
              </a:rPr>
              <a:t>an active, involved member of the </a:t>
            </a:r>
            <a:r>
              <a:rPr lang="en-US" sz="3600" dirty="0" smtClean="0">
                <a:effectLst>
                  <a:outerShdw blurRad="50800" dist="38100" dir="2700000">
                    <a:srgbClr val="000000">
                      <a:alpha val="43000"/>
                    </a:srgbClr>
                  </a:outerShdw>
                </a:effectLst>
                <a:latin typeface="Times New Roman"/>
                <a:cs typeface="Times New Roman"/>
              </a:rPr>
              <a:t>faculty.</a:t>
            </a:r>
          </a:p>
          <a:p>
            <a:pPr marL="457200" indent="-457200" eaLnBrk="1" hangingPunct="1">
              <a:lnSpc>
                <a:spcPct val="90000"/>
              </a:lnSpc>
              <a:spcBef>
                <a:spcPct val="20000"/>
              </a:spcBef>
              <a:buClr>
                <a:srgbClr val="FFFF00"/>
              </a:buClr>
              <a:buFont typeface="Arial"/>
              <a:buChar char="•"/>
            </a:pPr>
            <a:r>
              <a:rPr lang="en-US" sz="3600" dirty="0" smtClean="0">
                <a:effectLst>
                  <a:outerShdw blurRad="50800" dist="38100" dir="2700000">
                    <a:srgbClr val="000000">
                      <a:alpha val="43000"/>
                    </a:srgbClr>
                  </a:outerShdw>
                </a:effectLst>
                <a:latin typeface="Times New Roman"/>
                <a:cs typeface="Times New Roman"/>
              </a:rPr>
              <a:t>Take </a:t>
            </a:r>
            <a:r>
              <a:rPr lang="en-US" sz="3600" dirty="0">
                <a:effectLst>
                  <a:outerShdw blurRad="50800" dist="38100" dir="2700000">
                    <a:srgbClr val="000000">
                      <a:alpha val="43000"/>
                    </a:srgbClr>
                  </a:outerShdw>
                </a:effectLst>
                <a:latin typeface="Times New Roman"/>
                <a:cs typeface="Times New Roman"/>
              </a:rPr>
              <a:t>part in as many school activities as you </a:t>
            </a:r>
            <a:r>
              <a:rPr lang="en-US" sz="3600" dirty="0" smtClean="0">
                <a:effectLst>
                  <a:outerShdw blurRad="50800" dist="38100" dir="2700000">
                    <a:srgbClr val="000000">
                      <a:alpha val="43000"/>
                    </a:srgbClr>
                  </a:outerShdw>
                </a:effectLst>
                <a:latin typeface="Times New Roman"/>
                <a:cs typeface="Times New Roman"/>
              </a:rPr>
              <a:t>can.</a:t>
            </a:r>
          </a:p>
          <a:p>
            <a:pPr marL="457200" indent="-457200" eaLnBrk="1" hangingPunct="1">
              <a:lnSpc>
                <a:spcPct val="90000"/>
              </a:lnSpc>
              <a:spcBef>
                <a:spcPct val="20000"/>
              </a:spcBef>
              <a:buClr>
                <a:srgbClr val="FFFF00"/>
              </a:buClr>
              <a:buFont typeface="Arial"/>
              <a:buChar char="•"/>
            </a:pPr>
            <a:r>
              <a:rPr lang="en-US" sz="3600" dirty="0" smtClean="0">
                <a:effectLst>
                  <a:outerShdw blurRad="50800" dist="38100" dir="2700000">
                    <a:srgbClr val="000000">
                      <a:alpha val="43000"/>
                    </a:srgbClr>
                  </a:outerShdw>
                </a:effectLst>
                <a:latin typeface="Times New Roman"/>
                <a:cs typeface="Times New Roman"/>
              </a:rPr>
              <a:t>Volunteer </a:t>
            </a:r>
            <a:r>
              <a:rPr lang="en-US" sz="3600" dirty="0">
                <a:effectLst>
                  <a:outerShdw blurRad="50800" dist="38100" dir="2700000">
                    <a:srgbClr val="000000">
                      <a:alpha val="43000"/>
                    </a:srgbClr>
                  </a:outerShdw>
                </a:effectLst>
                <a:latin typeface="Times New Roman"/>
                <a:cs typeface="Times New Roman"/>
              </a:rPr>
              <a:t>to help</a:t>
            </a:r>
            <a:r>
              <a:rPr lang="en-US" sz="3600" dirty="0" smtClean="0">
                <a:effectLst>
                  <a:outerShdw blurRad="50800" dist="38100" dir="2700000">
                    <a:srgbClr val="000000">
                      <a:alpha val="43000"/>
                    </a:srgbClr>
                  </a:outerShdw>
                </a:effectLst>
                <a:latin typeface="Times New Roman"/>
                <a:cs typeface="Times New Roman"/>
              </a:rPr>
              <a:t> when </a:t>
            </a:r>
            <a:r>
              <a:rPr lang="en-US" sz="3600" dirty="0">
                <a:effectLst>
                  <a:outerShdw blurRad="50800" dist="38100" dir="2700000">
                    <a:srgbClr val="000000">
                      <a:alpha val="43000"/>
                    </a:srgbClr>
                  </a:outerShdw>
                </a:effectLst>
                <a:latin typeface="Times New Roman"/>
                <a:cs typeface="Times New Roman"/>
              </a:rPr>
              <a:t>needed. </a:t>
            </a:r>
            <a:r>
              <a:rPr lang="en-US" sz="3600" dirty="0" smtClean="0">
                <a:effectLst>
                  <a:outerShdw blurRad="50800" dist="38100" dir="2700000">
                    <a:srgbClr val="000000">
                      <a:alpha val="43000"/>
                    </a:srgbClr>
                  </a:outerShdw>
                </a:effectLst>
                <a:latin typeface="Times New Roman"/>
                <a:cs typeface="Times New Roman"/>
              </a:rPr>
              <a:t> </a:t>
            </a:r>
          </a:p>
          <a:p>
            <a:pPr marL="457200" indent="-457200" eaLnBrk="1" hangingPunct="1">
              <a:lnSpc>
                <a:spcPct val="90000"/>
              </a:lnSpc>
              <a:spcBef>
                <a:spcPct val="20000"/>
              </a:spcBef>
              <a:buClr>
                <a:srgbClr val="FFFF00"/>
              </a:buClr>
              <a:buFont typeface="Arial"/>
              <a:buChar char="•"/>
            </a:pPr>
            <a:r>
              <a:rPr lang="en-US" sz="3600" dirty="0" smtClean="0">
                <a:effectLst>
                  <a:outerShdw blurRad="50800" dist="38100" dir="2700000">
                    <a:srgbClr val="000000">
                      <a:alpha val="43000"/>
                    </a:srgbClr>
                  </a:outerShdw>
                </a:effectLst>
                <a:latin typeface="Times New Roman"/>
                <a:cs typeface="Times New Roman"/>
              </a:rPr>
              <a:t>Organize faculty functions</a:t>
            </a:r>
            <a:r>
              <a:rPr lang="en-US" sz="3600" dirty="0">
                <a:effectLst>
                  <a:outerShdw blurRad="50800" dist="38100" dir="2700000">
                    <a:srgbClr val="000000">
                      <a:alpha val="43000"/>
                    </a:srgbClr>
                  </a:outerShdw>
                </a:effectLst>
                <a:latin typeface="Times New Roman"/>
                <a:cs typeface="Times New Roman"/>
              </a:rPr>
              <a:t>, school food drives, </a:t>
            </a:r>
            <a:r>
              <a:rPr lang="en-US" sz="3600" dirty="0" smtClean="0">
                <a:effectLst>
                  <a:outerShdw blurRad="50800" dist="38100" dir="2700000">
                    <a:srgbClr val="000000">
                      <a:alpha val="43000"/>
                    </a:srgbClr>
                  </a:outerShdw>
                </a:effectLst>
                <a:latin typeface="Times New Roman"/>
                <a:cs typeface="Times New Roman"/>
              </a:rPr>
              <a:t>etc. (at least one each semester)</a:t>
            </a:r>
          </a:p>
          <a:p>
            <a:pPr marL="457200" indent="-457200" eaLnBrk="1" hangingPunct="1">
              <a:lnSpc>
                <a:spcPct val="90000"/>
              </a:lnSpc>
              <a:spcBef>
                <a:spcPct val="20000"/>
              </a:spcBef>
              <a:buClr>
                <a:srgbClr val="FFFF00"/>
              </a:buClr>
              <a:buFont typeface="Arial"/>
              <a:buChar char="•"/>
            </a:pPr>
            <a:r>
              <a:rPr lang="en-US" sz="3600" dirty="0" smtClean="0">
                <a:effectLst>
                  <a:outerShdw blurRad="50800" dist="38100" dir="2700000">
                    <a:srgbClr val="000000">
                      <a:alpha val="43000"/>
                    </a:srgbClr>
                  </a:outerShdw>
                </a:effectLst>
                <a:latin typeface="Times New Roman"/>
                <a:cs typeface="Times New Roman"/>
              </a:rPr>
              <a:t>Ask </a:t>
            </a:r>
            <a:r>
              <a:rPr lang="en-US" sz="3600" dirty="0">
                <a:effectLst>
                  <a:outerShdw blurRad="50800" dist="38100" dir="2700000">
                    <a:srgbClr val="000000">
                      <a:alpha val="43000"/>
                    </a:srgbClr>
                  </a:outerShdw>
                </a:effectLst>
                <a:latin typeface="Times New Roman"/>
                <a:cs typeface="Times New Roman"/>
              </a:rPr>
              <a:t>how you/your program can help build school spirit</a:t>
            </a:r>
            <a:r>
              <a:rPr lang="en-US" sz="3600" dirty="0" smtClean="0">
                <a:effectLst>
                  <a:outerShdw blurRad="50800" dist="38100" dir="2700000">
                    <a:srgbClr val="000000">
                      <a:alpha val="43000"/>
                    </a:srgbClr>
                  </a:outerShdw>
                </a:effectLst>
                <a:latin typeface="Times New Roman"/>
                <a:cs typeface="Times New Roman"/>
              </a:rPr>
              <a:t>.</a:t>
            </a:r>
          </a:p>
          <a:p>
            <a:pPr marL="457200" indent="-457200" eaLnBrk="1" hangingPunct="1">
              <a:lnSpc>
                <a:spcPct val="90000"/>
              </a:lnSpc>
              <a:spcBef>
                <a:spcPct val="20000"/>
              </a:spcBef>
              <a:buClr>
                <a:srgbClr val="FFCC00"/>
              </a:buClr>
              <a:buFont typeface="Arial" pitchFamily="-104" charset="0"/>
              <a:buNone/>
            </a:pPr>
            <a:endParaRPr lang="en-US" dirty="0" smtClean="0">
              <a:effectLst>
                <a:outerShdw blurRad="50800" dist="38100" dir="2700000">
                  <a:srgbClr val="000000">
                    <a:alpha val="43000"/>
                  </a:srgbClr>
                </a:outerShdw>
              </a:effectLst>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4"/>
          <p:cNvSpPr>
            <a:spLocks noGrp="1" noChangeArrowheads="1"/>
          </p:cNvSpPr>
          <p:nvPr>
            <p:ph type="dt" sz="quarter" idx="10"/>
          </p:nvPr>
        </p:nvSpPr>
        <p:spPr/>
        <p:txBody>
          <a:bodyPr/>
          <a:lstStyle/>
          <a:p>
            <a:pPr>
              <a:defRPr/>
            </a:pPr>
            <a:endParaRPr lang="en-US"/>
          </a:p>
        </p:txBody>
      </p:sp>
      <p:sp>
        <p:nvSpPr>
          <p:cNvPr id="12" name="Rectangle 6"/>
          <p:cNvSpPr>
            <a:spLocks noGrp="1" noChangeArrowheads="1"/>
          </p:cNvSpPr>
          <p:nvPr>
            <p:ph type="sldNum" sz="quarter" idx="12"/>
          </p:nvPr>
        </p:nvSpPr>
        <p:spPr/>
        <p:txBody>
          <a:bodyPr/>
          <a:lstStyle/>
          <a:p>
            <a:pPr>
              <a:defRPr/>
            </a:pPr>
            <a:endParaRPr lang="en-US" dirty="0"/>
          </a:p>
        </p:txBody>
      </p:sp>
      <p:sp>
        <p:nvSpPr>
          <p:cNvPr id="69637" name="Rectangle 4"/>
          <p:cNvSpPr>
            <a:spLocks noChangeArrowheads="1"/>
          </p:cNvSpPr>
          <p:nvPr/>
        </p:nvSpPr>
        <p:spPr bwMode="auto">
          <a:xfrm>
            <a:off x="304800" y="69564"/>
            <a:ext cx="8610600" cy="823913"/>
          </a:xfrm>
          <a:prstGeom prst="rect">
            <a:avLst/>
          </a:prstGeom>
          <a:noFill/>
          <a:ln w="9525">
            <a:noFill/>
            <a:miter lim="800000"/>
            <a:headEnd/>
            <a:tailEnd/>
          </a:ln>
        </p:spPr>
        <p:txBody>
          <a:bodyPr>
            <a:prstTxWarp prst="textNoShape">
              <a:avLst/>
            </a:prstTxWarp>
            <a:spAutoFit/>
          </a:bodyPr>
          <a:lstStyle/>
          <a:p>
            <a:pPr algn="ctr" eaLnBrk="1" hangingPunct="1">
              <a:spcBef>
                <a:spcPct val="20000"/>
              </a:spcBef>
              <a:buClr>
                <a:srgbClr val="FFCC00"/>
              </a:buClr>
              <a:buFont typeface="Wingdings" pitchFamily="-104" charset="2"/>
              <a:buNone/>
            </a:pPr>
            <a:r>
              <a:rPr lang="en-US" sz="4800" b="1" i="1" dirty="0" smtClean="0">
                <a:solidFill>
                  <a:srgbClr val="FFFF00"/>
                </a:solidFill>
                <a:effectLst>
                  <a:outerShdw blurRad="50800" dist="38100" dir="2700000">
                    <a:srgbClr val="000000">
                      <a:alpha val="43000"/>
                    </a:srgbClr>
                  </a:outerShdw>
                </a:effectLst>
                <a:latin typeface="Times New Roman"/>
                <a:cs typeface="Times New Roman"/>
              </a:rPr>
              <a:t>How </a:t>
            </a:r>
            <a:r>
              <a:rPr lang="en-US" sz="4800" b="1" i="1" dirty="0">
                <a:solidFill>
                  <a:srgbClr val="FFFF00"/>
                </a:solidFill>
                <a:effectLst>
                  <a:outerShdw blurRad="50800" dist="38100" dir="2700000">
                    <a:srgbClr val="000000">
                      <a:alpha val="43000"/>
                    </a:srgbClr>
                  </a:outerShdw>
                </a:effectLst>
                <a:latin typeface="Times New Roman"/>
                <a:cs typeface="Times New Roman"/>
              </a:rPr>
              <a:t>Can I Do It All?</a:t>
            </a:r>
            <a:endParaRPr lang="en-US" sz="4400" b="1" i="1" dirty="0">
              <a:solidFill>
                <a:srgbClr val="FFFF00"/>
              </a:solidFill>
              <a:effectLst>
                <a:outerShdw blurRad="50800" dist="38100" dir="2700000">
                  <a:srgbClr val="000000">
                    <a:alpha val="43000"/>
                  </a:srgbClr>
                </a:outerShdw>
              </a:effectLst>
              <a:latin typeface="Times New Roman"/>
              <a:cs typeface="Times New Roman"/>
            </a:endParaRPr>
          </a:p>
        </p:txBody>
      </p:sp>
      <p:sp>
        <p:nvSpPr>
          <p:cNvPr id="69638" name="Rectangle 5"/>
          <p:cNvSpPr>
            <a:spLocks noChangeArrowheads="1"/>
          </p:cNvSpPr>
          <p:nvPr/>
        </p:nvSpPr>
        <p:spPr bwMode="auto">
          <a:xfrm>
            <a:off x="457200" y="1828800"/>
            <a:ext cx="184150" cy="822325"/>
          </a:xfrm>
          <a:prstGeom prst="rect">
            <a:avLst/>
          </a:prstGeom>
          <a:noFill/>
          <a:ln w="9525">
            <a:noFill/>
            <a:miter lim="800000"/>
            <a:headEnd/>
            <a:tailEnd/>
          </a:ln>
        </p:spPr>
        <p:txBody>
          <a:bodyPr wrap="none">
            <a:prstTxWarp prst="textNoShape">
              <a:avLst/>
            </a:prstTxWarp>
            <a:spAutoFit/>
          </a:bodyPr>
          <a:lstStyle/>
          <a:p>
            <a:pPr marL="457200" indent="-457200"/>
            <a:endParaRPr lang="en-US"/>
          </a:p>
          <a:p>
            <a:pPr marL="457200" indent="-457200"/>
            <a:endParaRPr lang="en-US"/>
          </a:p>
        </p:txBody>
      </p:sp>
      <p:sp>
        <p:nvSpPr>
          <p:cNvPr id="69639" name="Rectangle 6"/>
          <p:cNvSpPr>
            <a:spLocks noChangeArrowheads="1"/>
          </p:cNvSpPr>
          <p:nvPr/>
        </p:nvSpPr>
        <p:spPr bwMode="auto">
          <a:xfrm>
            <a:off x="228600" y="1752600"/>
            <a:ext cx="8686800" cy="1223963"/>
          </a:xfrm>
          <a:prstGeom prst="rect">
            <a:avLst/>
          </a:prstGeom>
          <a:noFill/>
          <a:ln w="9525">
            <a:noFill/>
            <a:miter lim="800000"/>
            <a:headEnd/>
            <a:tailEnd/>
          </a:ln>
        </p:spPr>
        <p:txBody>
          <a:bodyPr>
            <a:prstTxWarp prst="textNoShape">
              <a:avLst/>
            </a:prstTxWarp>
            <a:spAutoFit/>
          </a:bodyPr>
          <a:lstStyle/>
          <a:p>
            <a:pPr marL="457200" indent="-457200" eaLnBrk="1" hangingPunct="1">
              <a:lnSpc>
                <a:spcPct val="90000"/>
              </a:lnSpc>
              <a:spcBef>
                <a:spcPct val="20000"/>
              </a:spcBef>
              <a:buClr>
                <a:srgbClr val="FFCC00"/>
              </a:buClr>
              <a:buFont typeface="Arial" pitchFamily="-104" charset="0"/>
              <a:buNone/>
            </a:pPr>
            <a:endParaRPr lang="en-US"/>
          </a:p>
          <a:p>
            <a:pPr marL="457200" indent="-457200" eaLnBrk="1" hangingPunct="1">
              <a:lnSpc>
                <a:spcPct val="90000"/>
              </a:lnSpc>
              <a:spcBef>
                <a:spcPct val="20000"/>
              </a:spcBef>
              <a:buClr>
                <a:srgbClr val="FFCC00"/>
              </a:buClr>
              <a:buFont typeface="Arial" pitchFamily="-104" charset="0"/>
              <a:buNone/>
            </a:pPr>
            <a:endParaRPr lang="en-US"/>
          </a:p>
          <a:p>
            <a:pPr marL="457200" indent="-457200" eaLnBrk="1" hangingPunct="1">
              <a:lnSpc>
                <a:spcPct val="90000"/>
              </a:lnSpc>
              <a:spcBef>
                <a:spcPct val="20000"/>
              </a:spcBef>
              <a:buClr>
                <a:srgbClr val="FFCC00"/>
              </a:buClr>
              <a:buFont typeface="Arial" pitchFamily="-104" charset="0"/>
              <a:buNone/>
            </a:pPr>
            <a:endParaRPr lang="en-US"/>
          </a:p>
        </p:txBody>
      </p:sp>
      <p:pic>
        <p:nvPicPr>
          <p:cNvPr id="69640" name="Picture 1031" descr="Director's Flowchart"/>
          <p:cNvPicPr>
            <a:picLocks noChangeAspect="1" noChangeArrowheads="1"/>
          </p:cNvPicPr>
          <p:nvPr/>
        </p:nvPicPr>
        <p:blipFill>
          <a:blip r:embed="rId3"/>
          <a:srcRect/>
          <a:stretch>
            <a:fillRect/>
          </a:stretch>
        </p:blipFill>
        <p:spPr bwMode="auto">
          <a:xfrm>
            <a:off x="0" y="900060"/>
            <a:ext cx="9143999"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4"/>
          <p:cNvSpPr>
            <a:spLocks noGrp="1" noChangeArrowheads="1"/>
          </p:cNvSpPr>
          <p:nvPr>
            <p:ph type="dt" sz="quarter" idx="10"/>
          </p:nvPr>
        </p:nvSpPr>
        <p:spPr/>
        <p:txBody>
          <a:bodyPr/>
          <a:lstStyle/>
          <a:p>
            <a:pPr>
              <a:defRPr/>
            </a:pPr>
            <a:endParaRPr lang="en-US">
              <a:latin typeface="Times New Roman"/>
              <a:cs typeface="Times New Roman"/>
            </a:endParaRPr>
          </a:p>
        </p:txBody>
      </p:sp>
      <p:sp>
        <p:nvSpPr>
          <p:cNvPr id="24581"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24582" name="Rectangle 3"/>
          <p:cNvSpPr>
            <a:spLocks noChangeArrowheads="1"/>
          </p:cNvSpPr>
          <p:nvPr/>
        </p:nvSpPr>
        <p:spPr bwMode="auto">
          <a:xfrm>
            <a:off x="4537075" y="385445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24584" name="Rectangle 5"/>
          <p:cNvSpPr>
            <a:spLocks noChangeArrowheads="1"/>
          </p:cNvSpPr>
          <p:nvPr/>
        </p:nvSpPr>
        <p:spPr bwMode="auto">
          <a:xfrm>
            <a:off x="193675" y="0"/>
            <a:ext cx="8686800" cy="1200329"/>
          </a:xfrm>
          <a:prstGeom prst="rect">
            <a:avLst/>
          </a:prstGeom>
          <a:noFill/>
          <a:ln w="9525">
            <a:noFill/>
            <a:miter lim="800000"/>
            <a:headEnd/>
            <a:tailEnd/>
          </a:ln>
        </p:spPr>
        <p:txBody>
          <a:bodyPr>
            <a:prstTxWarp prst="textNoShape">
              <a:avLst/>
            </a:prstTxWarp>
            <a:spAutoFit/>
          </a:bodyPr>
          <a:lstStyle/>
          <a:p>
            <a:pPr marL="457200" indent="-457200"/>
            <a:r>
              <a:rPr lang="en-US" sz="3600" i="1" dirty="0" smtClean="0">
                <a:solidFill>
                  <a:srgbClr val="FFFF00"/>
                </a:solidFill>
                <a:effectLst>
                  <a:outerShdw blurRad="50800" dist="38100" dir="2700000">
                    <a:srgbClr val="000000">
                      <a:alpha val="43000"/>
                    </a:srgbClr>
                  </a:outerShdw>
                </a:effectLst>
                <a:latin typeface="Times New Roman"/>
                <a:cs typeface="Times New Roman"/>
              </a:rPr>
              <a:t>2. To </a:t>
            </a:r>
            <a:r>
              <a:rPr lang="en-US" sz="3600" i="1" u="sng" dirty="0">
                <a:effectLst>
                  <a:outerShdw blurRad="50800" dist="38100" dir="2700000">
                    <a:srgbClr val="000000">
                      <a:alpha val="43000"/>
                    </a:srgbClr>
                  </a:outerShdw>
                </a:effectLst>
                <a:latin typeface="Times New Roman"/>
                <a:cs typeface="Times New Roman"/>
              </a:rPr>
              <a:t>improve</a:t>
            </a:r>
            <a:r>
              <a:rPr lang="en-US" sz="3600" i="1" dirty="0">
                <a:solidFill>
                  <a:srgbClr val="FFFF00"/>
                </a:solidFill>
                <a:effectLst>
                  <a:outerShdw blurRad="50800" dist="38100" dir="2700000">
                    <a:srgbClr val="000000">
                      <a:alpha val="43000"/>
                    </a:srgbClr>
                  </a:outerShdw>
                </a:effectLst>
                <a:latin typeface="Times New Roman"/>
                <a:cs typeface="Times New Roman"/>
              </a:rPr>
              <a:t> the music program, I would ask </a:t>
            </a:r>
            <a:r>
              <a:rPr lang="en-US" sz="3600" i="1" dirty="0" smtClean="0">
                <a:solidFill>
                  <a:srgbClr val="FFFF00"/>
                </a:solidFill>
                <a:effectLst>
                  <a:outerShdw blurRad="50800" dist="38100" dir="2700000">
                    <a:srgbClr val="000000">
                      <a:alpha val="43000"/>
                    </a:srgbClr>
                  </a:outerShdw>
                </a:effectLst>
                <a:latin typeface="Times New Roman"/>
                <a:cs typeface="Times New Roman"/>
              </a:rPr>
              <a:t>my music </a:t>
            </a:r>
            <a:r>
              <a:rPr lang="en-US" sz="3600" i="1" dirty="0">
                <a:solidFill>
                  <a:srgbClr val="FFFF00"/>
                </a:solidFill>
                <a:effectLst>
                  <a:outerShdw blurRad="50800" dist="38100" dir="2700000">
                    <a:srgbClr val="000000">
                      <a:alpha val="43000"/>
                    </a:srgbClr>
                  </a:outerShdw>
                </a:effectLst>
                <a:latin typeface="Times New Roman"/>
                <a:cs typeface="Times New Roman"/>
              </a:rPr>
              <a:t>teachers to. . </a:t>
            </a:r>
            <a:r>
              <a:rPr lang="en-US" sz="3600" i="1" dirty="0" smtClean="0">
                <a:solidFill>
                  <a:srgbClr val="FFFF00"/>
                </a:solidFill>
                <a:effectLst>
                  <a:outerShdw blurRad="50800" dist="38100" dir="2700000">
                    <a:srgbClr val="000000">
                      <a:alpha val="43000"/>
                    </a:srgbClr>
                  </a:outerShdw>
                </a:effectLst>
                <a:latin typeface="Times New Roman"/>
                <a:cs typeface="Times New Roman"/>
              </a:rPr>
              <a:t>.</a:t>
            </a:r>
            <a:endParaRPr lang="en-US" sz="3600" dirty="0" smtClean="0">
              <a:effectLst>
                <a:outerShdw blurRad="50800" dist="38100" dir="2700000">
                  <a:srgbClr val="000000">
                    <a:alpha val="43000"/>
                  </a:srgbClr>
                </a:outerShdw>
              </a:effectLst>
              <a:latin typeface="Times New Roman"/>
              <a:cs typeface="Times New Roman"/>
            </a:endParaRPr>
          </a:p>
        </p:txBody>
      </p:sp>
      <p:pic>
        <p:nvPicPr>
          <p:cNvPr id="9" name="Picture 8" descr="Boys Singing.png"/>
          <p:cNvPicPr>
            <a:picLocks noChangeAspect="1"/>
          </p:cNvPicPr>
          <p:nvPr/>
        </p:nvPicPr>
        <p:blipFill>
          <a:blip r:embed="rId3"/>
          <a:stretch>
            <a:fillRect/>
          </a:stretch>
        </p:blipFill>
        <p:spPr>
          <a:xfrm>
            <a:off x="6443914" y="2934677"/>
            <a:ext cx="2436561" cy="3313723"/>
          </a:xfrm>
          <a:prstGeom prst="rect">
            <a:avLst/>
          </a:prstGeom>
          <a:effectLst>
            <a:reflection stA="50000" endPos="75000" dist="12700" dir="5400000" sy="-100000" algn="bl" rotWithShape="0"/>
            <a:softEdge rad="139700"/>
          </a:effectLst>
        </p:spPr>
      </p:pic>
      <p:sp>
        <p:nvSpPr>
          <p:cNvPr id="10" name="TextBox 9"/>
          <p:cNvSpPr txBox="1"/>
          <p:nvPr/>
        </p:nvSpPr>
        <p:spPr>
          <a:xfrm>
            <a:off x="0" y="1381719"/>
            <a:ext cx="8293056" cy="4031873"/>
          </a:xfrm>
          <a:prstGeom prst="rect">
            <a:avLst/>
          </a:prstGeom>
          <a:noFill/>
        </p:spPr>
        <p:txBody>
          <a:bodyPr wrap="none" rtlCol="0">
            <a:spAutoFit/>
          </a:bodyPr>
          <a:lstStyle/>
          <a:p>
            <a:pPr marL="457200" indent="-457200"/>
            <a:r>
              <a:rPr lang="en-US" sz="3200" dirty="0" smtClean="0">
                <a:effectLst>
                  <a:outerShdw blurRad="50800" dist="38100" dir="2700000">
                    <a:srgbClr val="000000">
                      <a:alpha val="43000"/>
                    </a:srgbClr>
                  </a:outerShdw>
                </a:effectLst>
                <a:latin typeface="Times New Roman"/>
                <a:cs typeface="Times New Roman"/>
              </a:rPr>
              <a:t>	Communicate ! Communicate! Communicate! </a:t>
            </a:r>
          </a:p>
          <a:p>
            <a:pPr marL="457200" indent="-457200"/>
            <a:r>
              <a:rPr lang="en-US" sz="3200" dirty="0" smtClean="0">
                <a:effectLst>
                  <a:outerShdw blurRad="50800" dist="38100" dir="2700000">
                    <a:srgbClr val="000000">
                      <a:alpha val="43000"/>
                    </a:srgbClr>
                  </a:outerShdw>
                </a:effectLst>
                <a:latin typeface="Times New Roman"/>
                <a:cs typeface="Times New Roman"/>
              </a:rPr>
              <a:t>	Coordinate/Collaborate with Colleagues</a:t>
            </a:r>
          </a:p>
          <a:p>
            <a:pPr marL="457200" indent="-457200"/>
            <a:r>
              <a:rPr lang="en-US" sz="3200" dirty="0" smtClean="0">
                <a:effectLst>
                  <a:outerShdw blurRad="50800" dist="38100" dir="2700000">
                    <a:srgbClr val="000000">
                      <a:alpha val="43000"/>
                    </a:srgbClr>
                  </a:outerShdw>
                </a:effectLst>
                <a:latin typeface="Times New Roman"/>
                <a:cs typeface="Times New Roman"/>
              </a:rPr>
              <a:t>	Articulate with Feeder Schools More </a:t>
            </a:r>
          </a:p>
          <a:p>
            <a:pPr marL="457200" indent="-457200"/>
            <a:r>
              <a:rPr lang="en-US" sz="3200" dirty="0" smtClean="0">
                <a:effectLst>
                  <a:outerShdw blurRad="50800" dist="38100" dir="2700000">
                    <a:srgbClr val="000000">
                      <a:alpha val="43000"/>
                    </a:srgbClr>
                  </a:outerShdw>
                </a:effectLst>
                <a:latin typeface="Times New Roman"/>
                <a:cs typeface="Times New Roman"/>
              </a:rPr>
              <a:t>	Recruit/Retain More </a:t>
            </a:r>
          </a:p>
          <a:p>
            <a:pPr marL="457200" indent="-457200"/>
            <a:r>
              <a:rPr lang="en-US" sz="3200" dirty="0" smtClean="0">
                <a:effectLst>
                  <a:outerShdw blurRad="50800" dist="38100" dir="2700000">
                    <a:srgbClr val="000000">
                      <a:alpha val="43000"/>
                    </a:srgbClr>
                  </a:outerShdw>
                </a:effectLst>
                <a:latin typeface="Times New Roman"/>
                <a:cs typeface="Times New Roman"/>
              </a:rPr>
              <a:t>	Focus on Building Group Identity</a:t>
            </a:r>
          </a:p>
          <a:p>
            <a:pPr marL="457200" indent="-457200"/>
            <a:r>
              <a:rPr lang="en-US" sz="3200" dirty="0" smtClean="0">
                <a:effectLst>
                  <a:outerShdw blurRad="50800" dist="38100" dir="2700000">
                    <a:srgbClr val="000000">
                      <a:alpha val="43000"/>
                    </a:srgbClr>
                  </a:outerShdw>
                </a:effectLst>
                <a:latin typeface="Times New Roman"/>
                <a:cs typeface="Times New Roman"/>
              </a:rPr>
              <a:t>	Promote More</a:t>
            </a:r>
          </a:p>
          <a:p>
            <a:pPr marL="457200" indent="-457200"/>
            <a:r>
              <a:rPr lang="en-US" sz="3200" dirty="0" smtClean="0">
                <a:effectLst>
                  <a:outerShdw blurRad="50800" dist="38100" dir="2700000">
                    <a:srgbClr val="000000">
                      <a:alpha val="43000"/>
                    </a:srgbClr>
                  </a:outerShdw>
                </a:effectLst>
                <a:latin typeface="Times New Roman"/>
                <a:cs typeface="Times New Roman"/>
              </a:rPr>
              <a:t>	Perform More</a:t>
            </a:r>
          </a:p>
          <a:p>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4"/>
          <p:cNvSpPr>
            <a:spLocks noGrp="1" noChangeArrowheads="1"/>
          </p:cNvSpPr>
          <p:nvPr>
            <p:ph type="dt" sz="quarter" idx="10"/>
          </p:nvPr>
        </p:nvSpPr>
        <p:spPr/>
        <p:txBody>
          <a:bodyPr/>
          <a:lstStyle/>
          <a:p>
            <a:pPr>
              <a:defRPr/>
            </a:pPr>
            <a:endParaRPr lang="en-US"/>
          </a:p>
        </p:txBody>
      </p:sp>
      <p:sp>
        <p:nvSpPr>
          <p:cNvPr id="12" name="Rectangle 6"/>
          <p:cNvSpPr>
            <a:spLocks noGrp="1" noChangeArrowheads="1"/>
          </p:cNvSpPr>
          <p:nvPr>
            <p:ph type="sldNum" sz="quarter" idx="12"/>
          </p:nvPr>
        </p:nvSpPr>
        <p:spPr/>
        <p:txBody>
          <a:bodyPr/>
          <a:lstStyle/>
          <a:p>
            <a:pPr>
              <a:defRPr/>
            </a:pPr>
            <a:endParaRPr lang="en-US" dirty="0"/>
          </a:p>
        </p:txBody>
      </p:sp>
      <p:sp>
        <p:nvSpPr>
          <p:cNvPr id="69637" name="Rectangle 4"/>
          <p:cNvSpPr>
            <a:spLocks noChangeArrowheads="1"/>
          </p:cNvSpPr>
          <p:nvPr/>
        </p:nvSpPr>
        <p:spPr bwMode="auto">
          <a:xfrm>
            <a:off x="304800" y="69564"/>
            <a:ext cx="8610600" cy="823913"/>
          </a:xfrm>
          <a:prstGeom prst="rect">
            <a:avLst/>
          </a:prstGeom>
          <a:noFill/>
          <a:ln w="9525">
            <a:noFill/>
            <a:miter lim="800000"/>
            <a:headEnd/>
            <a:tailEnd/>
          </a:ln>
        </p:spPr>
        <p:txBody>
          <a:bodyPr>
            <a:prstTxWarp prst="textNoShape">
              <a:avLst/>
            </a:prstTxWarp>
            <a:spAutoFit/>
          </a:bodyPr>
          <a:lstStyle/>
          <a:p>
            <a:pPr algn="ctr" eaLnBrk="1" hangingPunct="1">
              <a:spcBef>
                <a:spcPct val="20000"/>
              </a:spcBef>
              <a:buClr>
                <a:srgbClr val="FFCC00"/>
              </a:buClr>
              <a:buFont typeface="Wingdings" pitchFamily="-104" charset="2"/>
              <a:buNone/>
            </a:pPr>
            <a:r>
              <a:rPr lang="en-US" sz="4800" b="1" i="1" dirty="0" smtClean="0">
                <a:solidFill>
                  <a:srgbClr val="FFFF00"/>
                </a:solidFill>
                <a:effectLst>
                  <a:outerShdw blurRad="50800" dist="38100" dir="2700000">
                    <a:srgbClr val="000000">
                      <a:alpha val="43000"/>
                    </a:srgbClr>
                  </a:outerShdw>
                </a:effectLst>
                <a:latin typeface="Times New Roman"/>
                <a:cs typeface="Times New Roman"/>
              </a:rPr>
              <a:t>How </a:t>
            </a:r>
            <a:r>
              <a:rPr lang="en-US" sz="4800" b="1" i="1" dirty="0">
                <a:solidFill>
                  <a:srgbClr val="FFFF00"/>
                </a:solidFill>
                <a:effectLst>
                  <a:outerShdw blurRad="50800" dist="38100" dir="2700000">
                    <a:srgbClr val="000000">
                      <a:alpha val="43000"/>
                    </a:srgbClr>
                  </a:outerShdw>
                </a:effectLst>
                <a:latin typeface="Times New Roman"/>
                <a:cs typeface="Times New Roman"/>
              </a:rPr>
              <a:t>Can I Do It All?</a:t>
            </a:r>
            <a:endParaRPr lang="en-US" sz="4400" b="1" i="1" dirty="0">
              <a:solidFill>
                <a:srgbClr val="FFFF00"/>
              </a:solidFill>
              <a:effectLst>
                <a:outerShdw blurRad="50800" dist="38100" dir="2700000">
                  <a:srgbClr val="000000">
                    <a:alpha val="43000"/>
                  </a:srgbClr>
                </a:outerShdw>
              </a:effectLst>
              <a:latin typeface="Times New Roman"/>
              <a:cs typeface="Times New Roman"/>
            </a:endParaRPr>
          </a:p>
        </p:txBody>
      </p:sp>
      <p:sp>
        <p:nvSpPr>
          <p:cNvPr id="69638" name="Rectangle 5"/>
          <p:cNvSpPr>
            <a:spLocks noChangeArrowheads="1"/>
          </p:cNvSpPr>
          <p:nvPr/>
        </p:nvSpPr>
        <p:spPr bwMode="auto">
          <a:xfrm>
            <a:off x="457200" y="1828800"/>
            <a:ext cx="184150" cy="822325"/>
          </a:xfrm>
          <a:prstGeom prst="rect">
            <a:avLst/>
          </a:prstGeom>
          <a:noFill/>
          <a:ln w="9525">
            <a:noFill/>
            <a:miter lim="800000"/>
            <a:headEnd/>
            <a:tailEnd/>
          </a:ln>
        </p:spPr>
        <p:txBody>
          <a:bodyPr wrap="none">
            <a:prstTxWarp prst="textNoShape">
              <a:avLst/>
            </a:prstTxWarp>
            <a:spAutoFit/>
          </a:bodyPr>
          <a:lstStyle/>
          <a:p>
            <a:pPr marL="457200" indent="-457200"/>
            <a:endParaRPr lang="en-US"/>
          </a:p>
          <a:p>
            <a:pPr marL="457200" indent="-457200"/>
            <a:endParaRPr lang="en-US"/>
          </a:p>
        </p:txBody>
      </p:sp>
      <p:sp>
        <p:nvSpPr>
          <p:cNvPr id="69639" name="Rectangle 6"/>
          <p:cNvSpPr>
            <a:spLocks noChangeArrowheads="1"/>
          </p:cNvSpPr>
          <p:nvPr/>
        </p:nvSpPr>
        <p:spPr bwMode="auto">
          <a:xfrm>
            <a:off x="228600" y="1752600"/>
            <a:ext cx="8686800" cy="1223963"/>
          </a:xfrm>
          <a:prstGeom prst="rect">
            <a:avLst/>
          </a:prstGeom>
          <a:noFill/>
          <a:ln w="9525">
            <a:noFill/>
            <a:miter lim="800000"/>
            <a:headEnd/>
            <a:tailEnd/>
          </a:ln>
        </p:spPr>
        <p:txBody>
          <a:bodyPr>
            <a:prstTxWarp prst="textNoShape">
              <a:avLst/>
            </a:prstTxWarp>
            <a:spAutoFit/>
          </a:bodyPr>
          <a:lstStyle/>
          <a:p>
            <a:pPr marL="457200" indent="-457200" eaLnBrk="1" hangingPunct="1">
              <a:lnSpc>
                <a:spcPct val="90000"/>
              </a:lnSpc>
              <a:spcBef>
                <a:spcPct val="20000"/>
              </a:spcBef>
              <a:buClr>
                <a:srgbClr val="FFCC00"/>
              </a:buClr>
              <a:buFont typeface="Arial" pitchFamily="-104" charset="0"/>
              <a:buNone/>
            </a:pPr>
            <a:endParaRPr lang="en-US"/>
          </a:p>
          <a:p>
            <a:pPr marL="457200" indent="-457200" eaLnBrk="1" hangingPunct="1">
              <a:lnSpc>
                <a:spcPct val="90000"/>
              </a:lnSpc>
              <a:spcBef>
                <a:spcPct val="20000"/>
              </a:spcBef>
              <a:buClr>
                <a:srgbClr val="FFCC00"/>
              </a:buClr>
              <a:buFont typeface="Arial" pitchFamily="-104" charset="0"/>
              <a:buNone/>
            </a:pPr>
            <a:endParaRPr lang="en-US"/>
          </a:p>
          <a:p>
            <a:pPr marL="457200" indent="-457200" eaLnBrk="1" hangingPunct="1">
              <a:lnSpc>
                <a:spcPct val="90000"/>
              </a:lnSpc>
              <a:spcBef>
                <a:spcPct val="20000"/>
              </a:spcBef>
              <a:buClr>
                <a:srgbClr val="FFCC00"/>
              </a:buClr>
              <a:buFont typeface="Arial" pitchFamily="-104" charset="0"/>
              <a:buNone/>
            </a:pPr>
            <a:endParaRPr lang="en-US"/>
          </a:p>
        </p:txBody>
      </p:sp>
      <p:sp>
        <p:nvSpPr>
          <p:cNvPr id="8" name="TextBox 7"/>
          <p:cNvSpPr txBox="1"/>
          <p:nvPr/>
        </p:nvSpPr>
        <p:spPr>
          <a:xfrm>
            <a:off x="764894" y="893477"/>
            <a:ext cx="7959783" cy="5509200"/>
          </a:xfrm>
          <a:prstGeom prst="rect">
            <a:avLst/>
          </a:prstGeom>
          <a:noFill/>
        </p:spPr>
        <p:txBody>
          <a:bodyPr wrap="square" rtlCol="0">
            <a:spAutoFit/>
          </a:bodyPr>
          <a:lstStyle/>
          <a:p>
            <a:pPr algn="ctr"/>
            <a:r>
              <a:rPr lang="en-US" sz="8800" dirty="0" smtClean="0">
                <a:effectLst>
                  <a:outerShdw blurRad="50800" dist="38100" dir="2700000">
                    <a:srgbClr val="000000">
                      <a:alpha val="43000"/>
                    </a:srgbClr>
                  </a:outerShdw>
                </a:effectLst>
                <a:latin typeface="Times New Roman"/>
                <a:cs typeface="Times New Roman"/>
              </a:rPr>
              <a:t>Stay Focused</a:t>
            </a:r>
          </a:p>
          <a:p>
            <a:pPr algn="ctr"/>
            <a:r>
              <a:rPr lang="en-US" sz="8800" dirty="0" smtClean="0">
                <a:effectLst>
                  <a:outerShdw blurRad="50800" dist="38100" dir="2700000">
                    <a:srgbClr val="000000">
                      <a:alpha val="43000"/>
                    </a:srgbClr>
                  </a:outerShdw>
                </a:effectLst>
                <a:latin typeface="Times New Roman"/>
                <a:cs typeface="Times New Roman"/>
              </a:rPr>
              <a:t>on the </a:t>
            </a:r>
            <a:r>
              <a:rPr lang="en-US" sz="8800" dirty="0" smtClean="0">
                <a:solidFill>
                  <a:srgbClr val="FFFF00"/>
                </a:solidFill>
                <a:effectLst>
                  <a:outerShdw blurRad="50800" dist="38100" dir="2700000">
                    <a:srgbClr val="000000">
                      <a:alpha val="43000"/>
                    </a:srgbClr>
                  </a:outerShdw>
                </a:effectLst>
                <a:latin typeface="Times New Roman"/>
                <a:cs typeface="Times New Roman"/>
              </a:rPr>
              <a:t>“Why!”</a:t>
            </a:r>
          </a:p>
          <a:p>
            <a:endParaRPr lang="en-US" sz="8800" dirty="0" smtClean="0">
              <a:effectLst>
                <a:outerShdw blurRad="50800" dist="38100" dir="2700000">
                  <a:srgbClr val="000000">
                    <a:alpha val="43000"/>
                  </a:srgbClr>
                </a:outerShdw>
              </a:effectLst>
            </a:endParaRPr>
          </a:p>
          <a:p>
            <a:endParaRPr lang="en-US" sz="8800" dirty="0"/>
          </a:p>
        </p:txBody>
      </p:sp>
      <p:sp>
        <p:nvSpPr>
          <p:cNvPr id="9" name="TextBox 8"/>
          <p:cNvSpPr txBox="1"/>
          <p:nvPr/>
        </p:nvSpPr>
        <p:spPr>
          <a:xfrm>
            <a:off x="-154507" y="3453991"/>
            <a:ext cx="9298507" cy="3404009"/>
          </a:xfrm>
          <a:prstGeom prst="rect">
            <a:avLst/>
          </a:prstGeom>
          <a:noFill/>
        </p:spPr>
        <p:txBody>
          <a:bodyPr wrap="none" rtlCol="0">
            <a:spAutoFit/>
          </a:bodyPr>
          <a:lstStyle/>
          <a:p>
            <a:pPr algn="ctr">
              <a:spcBef>
                <a:spcPct val="20000"/>
              </a:spcBef>
              <a:buClr>
                <a:srgbClr val="FFCC00"/>
              </a:buClr>
            </a:pPr>
            <a:r>
              <a:rPr lang="en-US" sz="8800" b="1" i="1" dirty="0" smtClean="0">
                <a:solidFill>
                  <a:srgbClr val="FFFFFF"/>
                </a:solidFill>
                <a:effectLst>
                  <a:outerShdw blurRad="50800" dist="38100" dir="2700000">
                    <a:srgbClr val="000000">
                      <a:alpha val="43000"/>
                    </a:srgbClr>
                  </a:outerShdw>
                </a:effectLst>
                <a:latin typeface="Times New Roman"/>
                <a:cs typeface="Times New Roman"/>
              </a:rPr>
              <a:t>We are </a:t>
            </a:r>
            <a:r>
              <a:rPr lang="en-US" sz="8800" b="1" i="1" u="sng" dirty="0" smtClean="0">
                <a:solidFill>
                  <a:srgbClr val="FFFFFF"/>
                </a:solidFill>
                <a:effectLst>
                  <a:outerShdw blurRad="50800" dist="38100" dir="2700000">
                    <a:srgbClr val="000000">
                      <a:alpha val="43000"/>
                    </a:srgbClr>
                  </a:outerShdw>
                </a:effectLst>
                <a:latin typeface="Times New Roman"/>
                <a:cs typeface="Times New Roman"/>
              </a:rPr>
              <a:t>ALL </a:t>
            </a:r>
            <a:r>
              <a:rPr lang="en-US" sz="8800" b="1" i="1" dirty="0" smtClean="0">
                <a:solidFill>
                  <a:srgbClr val="FFFFFF"/>
                </a:solidFill>
                <a:effectLst>
                  <a:outerShdw blurRad="50800" dist="38100" dir="2700000">
                    <a:srgbClr val="000000">
                      <a:alpha val="43000"/>
                    </a:srgbClr>
                  </a:outerShdw>
                </a:effectLst>
                <a:latin typeface="Times New Roman"/>
                <a:cs typeface="Times New Roman"/>
              </a:rPr>
              <a:t>in this </a:t>
            </a:r>
          </a:p>
          <a:p>
            <a:pPr algn="ctr">
              <a:spcBef>
                <a:spcPct val="20000"/>
              </a:spcBef>
              <a:buClr>
                <a:srgbClr val="FFCC00"/>
              </a:buClr>
            </a:pPr>
            <a:r>
              <a:rPr lang="en-US" sz="8800" b="1" i="1" dirty="0" smtClean="0">
                <a:solidFill>
                  <a:srgbClr val="FFFFFF"/>
                </a:solidFill>
                <a:effectLst>
                  <a:outerShdw blurRad="50800" dist="38100" dir="2700000">
                    <a:srgbClr val="000000">
                      <a:alpha val="43000"/>
                    </a:srgbClr>
                  </a:outerShdw>
                </a:effectLst>
                <a:latin typeface="Times New Roman"/>
                <a:cs typeface="Times New Roman"/>
              </a:rPr>
              <a:t>for the </a:t>
            </a:r>
            <a:r>
              <a:rPr lang="en-US" sz="8800" b="1" i="1" dirty="0" smtClean="0">
                <a:solidFill>
                  <a:srgbClr val="FFFF00"/>
                </a:solidFill>
                <a:effectLst>
                  <a:outerShdw blurRad="50800" dist="38100" dir="2700000">
                    <a:srgbClr val="000000">
                      <a:alpha val="43000"/>
                    </a:srgbClr>
                  </a:outerShdw>
                </a:effectLst>
                <a:latin typeface="Times New Roman"/>
                <a:cs typeface="Times New Roman"/>
              </a:rPr>
              <a:t>Kids!</a:t>
            </a:r>
            <a:endParaRPr lang="en-US" sz="8800" dirty="0" smtClean="0">
              <a:effectLst>
                <a:outerShdw blurRad="50800" dist="38100" dir="2700000">
                  <a:srgbClr val="000000">
                    <a:alpha val="43000"/>
                  </a:srgbClr>
                </a:outerShdw>
              </a:effectLst>
              <a:latin typeface="Times New Roman"/>
              <a:cs typeface="Times New Roman"/>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0.05"/>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 calcmode="lin" valueType="num">
                                      <p:cBhvr>
                                        <p:cTn id="9" dur="500" fill="hold"/>
                                        <p:tgtEl>
                                          <p:spTgt spid="8"/>
                                        </p:tgtEl>
                                        <p:attrNameLst>
                                          <p:attrName>ppt_x</p:attrName>
                                        </p:attrNameLst>
                                      </p:cBhvr>
                                      <p:tavLst>
                                        <p:tav tm="0">
                                          <p:val>
                                            <p:strVal val="#ppt_x-.2"/>
                                          </p:val>
                                        </p:tav>
                                        <p:tav tm="100000">
                                          <p:val>
                                            <p:strVal val="#ppt_x"/>
                                          </p:val>
                                        </p:tav>
                                      </p:tavLst>
                                    </p:anim>
                                    <p:anim calcmode="lin" valueType="num">
                                      <p:cBhvr>
                                        <p:cTn id="10" dur="500" fill="hold"/>
                                        <p:tgtEl>
                                          <p:spTgt spid="8"/>
                                        </p:tgtEl>
                                        <p:attrNameLst>
                                          <p:attrName>ppt_y</p:attrName>
                                        </p:attrNameLst>
                                      </p:cBhvr>
                                      <p:tavLst>
                                        <p:tav tm="0">
                                          <p:val>
                                            <p:strVal val="#ppt_y"/>
                                          </p:val>
                                        </p:tav>
                                        <p:tav tm="100000">
                                          <p:val>
                                            <p:strVal val="#ppt_y"/>
                                          </p:val>
                                        </p:tav>
                                      </p:tavLst>
                                    </p:anim>
                                    <p:animEffect transition="in" filter="fade">
                                      <p:cBhvr>
                                        <p:cTn id="11" dur="500"/>
                                        <p:tgtEl>
                                          <p:spTgt spid="8"/>
                                        </p:tgtEl>
                                      </p:cBhvr>
                                    </p:animEffect>
                                  </p:childTnLst>
                                </p:cTn>
                              </p:par>
                            </p:childTnLst>
                          </p:cTn>
                        </p:par>
                        <p:par>
                          <p:cTn id="12" fill="hold">
                            <p:stCondLst>
                              <p:cond delay="1500"/>
                            </p:stCondLst>
                            <p:childTnLst>
                              <p:par>
                                <p:cTn id="13" presetID="54" presetClass="entr" presetSubtype="0" accel="100000" fill="hold" grpId="0" nodeType="afterEffect">
                                  <p:stCondLst>
                                    <p:cond delay="200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strVal val="#ppt_w*0.05"/>
                                          </p:val>
                                        </p:tav>
                                        <p:tav tm="100000">
                                          <p:val>
                                            <p:strVal val="#ppt_w"/>
                                          </p:val>
                                        </p:tav>
                                      </p:tavLst>
                                    </p:anim>
                                    <p:anim calcmode="lin" valueType="num">
                                      <p:cBhvr>
                                        <p:cTn id="16" dur="500" fill="hold"/>
                                        <p:tgtEl>
                                          <p:spTgt spid="9"/>
                                        </p:tgtEl>
                                        <p:attrNameLst>
                                          <p:attrName>ppt_h</p:attrName>
                                        </p:attrNameLst>
                                      </p:cBhvr>
                                      <p:tavLst>
                                        <p:tav tm="0">
                                          <p:val>
                                            <p:strVal val="#ppt_h"/>
                                          </p:val>
                                        </p:tav>
                                        <p:tav tm="100000">
                                          <p:val>
                                            <p:strVal val="#ppt_h"/>
                                          </p:val>
                                        </p:tav>
                                      </p:tavLst>
                                    </p:anim>
                                    <p:anim calcmode="lin" valueType="num">
                                      <p:cBhvr>
                                        <p:cTn id="17" dur="500" fill="hold"/>
                                        <p:tgtEl>
                                          <p:spTgt spid="9"/>
                                        </p:tgtEl>
                                        <p:attrNameLst>
                                          <p:attrName>ppt_x</p:attrName>
                                        </p:attrNameLst>
                                      </p:cBhvr>
                                      <p:tavLst>
                                        <p:tav tm="0">
                                          <p:val>
                                            <p:strVal val="#ppt_x-.2"/>
                                          </p:val>
                                        </p:tav>
                                        <p:tav tm="100000">
                                          <p:val>
                                            <p:strVal val="#ppt_x"/>
                                          </p:val>
                                        </p:tav>
                                      </p:tavLst>
                                    </p:anim>
                                    <p:anim calcmode="lin" valueType="num">
                                      <p:cBhvr>
                                        <p:cTn id="18" dur="500" fill="hold"/>
                                        <p:tgtEl>
                                          <p:spTgt spid="9"/>
                                        </p:tgtEl>
                                        <p:attrNameLst>
                                          <p:attrName>ppt_y</p:attrName>
                                        </p:attrNameLst>
                                      </p:cBhvr>
                                      <p:tavLst>
                                        <p:tav tm="0">
                                          <p:val>
                                            <p:strVal val="#ppt_y"/>
                                          </p:val>
                                        </p:tav>
                                        <p:tav tm="100000">
                                          <p:val>
                                            <p:strVal val="#ppt_y"/>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extBox 10"/>
          <p:cNvSpPr txBox="1"/>
          <p:nvPr/>
        </p:nvSpPr>
        <p:spPr>
          <a:xfrm>
            <a:off x="1" y="599401"/>
            <a:ext cx="9143999" cy="707886"/>
          </a:xfrm>
          <a:prstGeom prst="rect">
            <a:avLst/>
          </a:prstGeom>
          <a:noFill/>
          <a:effectLst>
            <a:outerShdw blurRad="50800" dist="38100" dir="2700000">
              <a:srgbClr val="000000">
                <a:alpha val="43000"/>
              </a:srgbClr>
            </a:outerShdw>
          </a:effectLst>
        </p:spPr>
        <p:txBody>
          <a:bodyPr wrap="square" rtlCol="0">
            <a:spAutoFit/>
          </a:bodyPr>
          <a:lstStyle/>
          <a:p>
            <a:pPr algn="ctr"/>
            <a:r>
              <a:rPr lang="en-US" sz="4000" i="1" dirty="0" smtClean="0">
                <a:solidFill>
                  <a:srgbClr val="FFFF00"/>
                </a:solidFill>
                <a:effectLst>
                  <a:outerShdw blurRad="50800" dist="38100" dir="2700000">
                    <a:srgbClr val="000000">
                      <a:alpha val="43000"/>
                    </a:srgbClr>
                  </a:outerShdw>
                </a:effectLst>
                <a:latin typeface="Times New Roman"/>
                <a:cs typeface="Times New Roman"/>
              </a:rPr>
              <a:t>Contact Information:</a:t>
            </a:r>
            <a:endParaRPr lang="en-US" sz="4000" i="1" dirty="0">
              <a:solidFill>
                <a:srgbClr val="FFFF00"/>
              </a:solidFill>
              <a:effectLst>
                <a:outerShdw blurRad="50800" dist="38100" dir="2700000">
                  <a:srgbClr val="000000">
                    <a:alpha val="43000"/>
                  </a:srgbClr>
                </a:outerShdw>
              </a:effectLst>
              <a:latin typeface="Times New Roman"/>
              <a:cs typeface="Times New Roman"/>
            </a:endParaRPr>
          </a:p>
        </p:txBody>
      </p:sp>
      <p:sp>
        <p:nvSpPr>
          <p:cNvPr id="12" name="TextBox 11"/>
          <p:cNvSpPr txBox="1"/>
          <p:nvPr/>
        </p:nvSpPr>
        <p:spPr>
          <a:xfrm>
            <a:off x="2003103" y="1445347"/>
            <a:ext cx="6503906" cy="1200329"/>
          </a:xfrm>
          <a:prstGeom prst="rect">
            <a:avLst/>
          </a:prstGeom>
          <a:noFill/>
          <a:effectLst>
            <a:outerShdw blurRad="50800" dist="38100" dir="2700000">
              <a:srgbClr val="000000">
                <a:alpha val="43000"/>
              </a:srgbClr>
            </a:outerShdw>
          </a:effectLst>
        </p:spPr>
        <p:txBody>
          <a:bodyPr wrap="square" rtlCol="0">
            <a:spAutoFit/>
          </a:bodyPr>
          <a:lstStyle/>
          <a:p>
            <a:pPr algn="ctr"/>
            <a:r>
              <a:rPr lang="en-US" sz="3600" dirty="0" err="1" smtClean="0">
                <a:solidFill>
                  <a:srgbClr val="FFFF00"/>
                </a:solidFill>
                <a:effectLst>
                  <a:outerShdw blurRad="50800" dist="38100" dir="2700000">
                    <a:srgbClr val="000000">
                      <a:alpha val="43000"/>
                    </a:srgbClr>
                  </a:outerShdw>
                </a:effectLst>
                <a:latin typeface="Times New Roman" pitchFamily="-104" charset="0"/>
              </a:rPr>
              <a:t>www.musicedconsultants.net</a:t>
            </a:r>
            <a:r>
              <a:rPr lang="en-US" sz="3600" dirty="0" smtClean="0">
                <a:solidFill>
                  <a:srgbClr val="FFFF00"/>
                </a:solidFill>
                <a:effectLst>
                  <a:outerShdw blurRad="50800" dist="38100" dir="2700000">
                    <a:srgbClr val="000000">
                      <a:alpha val="43000"/>
                    </a:srgbClr>
                  </a:outerShdw>
                </a:effectLst>
                <a:latin typeface="Times New Roman" pitchFamily="-104" charset="0"/>
              </a:rPr>
              <a:t>/conference-materials</a:t>
            </a:r>
          </a:p>
        </p:txBody>
      </p:sp>
      <p:pic>
        <p:nvPicPr>
          <p:cNvPr id="13" name="Picture 12"/>
          <p:cNvPicPr>
            <a:picLocks noChangeAspect="1" noChangeArrowheads="1"/>
          </p:cNvPicPr>
          <p:nvPr/>
        </p:nvPicPr>
        <p:blipFill>
          <a:blip r:embed="rId3"/>
          <a:srcRect/>
          <a:stretch>
            <a:fillRect/>
          </a:stretch>
        </p:blipFill>
        <p:spPr bwMode="auto">
          <a:xfrm>
            <a:off x="773082" y="2712049"/>
            <a:ext cx="1725324" cy="12805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Rectangle 13"/>
          <p:cNvSpPr>
            <a:spLocks noChangeArrowheads="1"/>
          </p:cNvSpPr>
          <p:nvPr/>
        </p:nvSpPr>
        <p:spPr bwMode="auto">
          <a:xfrm>
            <a:off x="2474434" y="3421336"/>
            <a:ext cx="5797890" cy="646331"/>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gn="r"/>
            <a:r>
              <a:rPr lang="en-US" sz="3600" dirty="0">
                <a:solidFill>
                  <a:srgbClr val="FFFFFF"/>
                </a:solidFill>
                <a:effectLst>
                  <a:outerShdw blurRad="50800" dist="38100" dir="2700000">
                    <a:srgbClr val="000000">
                      <a:alpha val="43000"/>
                    </a:srgbClr>
                  </a:outerShdw>
                </a:effectLst>
                <a:latin typeface="Times New Roman" pitchFamily="-104" charset="0"/>
              </a:rPr>
              <a:t>@</a:t>
            </a:r>
            <a:r>
              <a:rPr lang="en-US" sz="3600" dirty="0" err="1" smtClean="0">
                <a:solidFill>
                  <a:srgbClr val="FFFFFF"/>
                </a:solidFill>
                <a:effectLst>
                  <a:outerShdw blurRad="50800" dist="38100" dir="2700000">
                    <a:srgbClr val="000000">
                      <a:alpha val="43000"/>
                    </a:srgbClr>
                  </a:outerShdw>
                </a:effectLst>
                <a:latin typeface="Times New Roman" pitchFamily="-104" charset="0"/>
              </a:rPr>
              <a:t>MusicEdConsult</a:t>
            </a:r>
            <a:r>
              <a:rPr lang="en-US" sz="3600" dirty="0" smtClean="0">
                <a:solidFill>
                  <a:srgbClr val="FFFFFF"/>
                </a:solidFill>
                <a:effectLst>
                  <a:outerShdw blurRad="50800" dist="38100" dir="2700000">
                    <a:srgbClr val="000000">
                      <a:alpha val="43000"/>
                    </a:srgbClr>
                  </a:outerShdw>
                </a:effectLst>
                <a:latin typeface="Times New Roman" pitchFamily="-104" charset="0"/>
              </a:rPr>
              <a:t> on </a:t>
            </a:r>
            <a:r>
              <a:rPr lang="en-US" sz="3600" dirty="0">
                <a:solidFill>
                  <a:srgbClr val="FFFFFF"/>
                </a:solidFill>
                <a:effectLst>
                  <a:outerShdw blurRad="50800" dist="38100" dir="2700000">
                    <a:srgbClr val="000000">
                      <a:alpha val="43000"/>
                    </a:srgbClr>
                  </a:outerShdw>
                </a:effectLst>
                <a:latin typeface="Times New Roman" pitchFamily="-104" charset="0"/>
              </a:rPr>
              <a:t>Twitter</a:t>
            </a:r>
          </a:p>
        </p:txBody>
      </p:sp>
      <p:sp>
        <p:nvSpPr>
          <p:cNvPr id="15" name="Rectangle 14"/>
          <p:cNvSpPr>
            <a:spLocks noChangeArrowheads="1"/>
          </p:cNvSpPr>
          <p:nvPr/>
        </p:nvSpPr>
        <p:spPr bwMode="auto">
          <a:xfrm>
            <a:off x="-165659" y="-116839"/>
            <a:ext cx="9345895" cy="923330"/>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gn="ctr"/>
            <a:r>
              <a:rPr lang="en-US" sz="5400" b="1" i="1" dirty="0" smtClean="0">
                <a:solidFill>
                  <a:srgbClr val="FFFF00"/>
                </a:solidFill>
                <a:effectLst>
                  <a:outerShdw blurRad="50800" dist="38100" dir="2700000">
                    <a:srgbClr val="000000">
                      <a:alpha val="43000"/>
                    </a:srgbClr>
                  </a:outerShdw>
                </a:effectLst>
                <a:latin typeface="Times New Roman" pitchFamily="-104" charset="0"/>
              </a:rPr>
              <a:t>Thank You!</a:t>
            </a:r>
            <a:r>
              <a:rPr lang="en-US" sz="5400" i="1" dirty="0" smtClean="0">
                <a:solidFill>
                  <a:srgbClr val="FFFF00"/>
                </a:solidFill>
                <a:effectLst>
                  <a:outerShdw blurRad="50800" dist="38100" dir="2700000">
                    <a:srgbClr val="000000">
                      <a:alpha val="43000"/>
                    </a:srgbClr>
                  </a:outerShdw>
                </a:effectLst>
                <a:latin typeface="Times New Roman" pitchFamily="-104" charset="0"/>
              </a:rPr>
              <a:t> </a:t>
            </a:r>
            <a:endParaRPr lang="en-US" sz="5400" i="1" dirty="0">
              <a:solidFill>
                <a:srgbClr val="FFFF00"/>
              </a:solidFill>
              <a:effectLst>
                <a:outerShdw blurRad="50800" dist="38100" dir="2700000">
                  <a:srgbClr val="000000">
                    <a:alpha val="43000"/>
                  </a:srgbClr>
                </a:outerShdw>
              </a:effectLst>
              <a:latin typeface="Times New Roman" pitchFamily="-104" charset="0"/>
            </a:endParaRPr>
          </a:p>
        </p:txBody>
      </p:sp>
      <p:sp>
        <p:nvSpPr>
          <p:cNvPr id="9" name="TextBox 8"/>
          <p:cNvSpPr txBox="1"/>
          <p:nvPr/>
        </p:nvSpPr>
        <p:spPr>
          <a:xfrm>
            <a:off x="2447369" y="2927020"/>
            <a:ext cx="6503906" cy="646331"/>
          </a:xfrm>
          <a:prstGeom prst="rect">
            <a:avLst/>
          </a:prstGeom>
          <a:noFill/>
          <a:effectLst>
            <a:outerShdw blurRad="50800" dist="38100" dir="2700000">
              <a:srgbClr val="000000">
                <a:alpha val="43000"/>
              </a:srgbClr>
            </a:outerShdw>
          </a:effectLst>
        </p:spPr>
        <p:txBody>
          <a:bodyPr wrap="square" rtlCol="0">
            <a:spAutoFit/>
          </a:bodyPr>
          <a:lstStyle/>
          <a:p>
            <a:pPr algn="ctr"/>
            <a:r>
              <a:rPr lang="en-US" sz="3600" dirty="0" err="1" smtClean="0">
                <a:effectLst>
                  <a:outerShdw blurRad="50800" dist="38100" dir="2700000">
                    <a:srgbClr val="000000">
                      <a:alpha val="43000"/>
                    </a:srgbClr>
                  </a:outerShdw>
                </a:effectLst>
                <a:latin typeface="Times New Roman" pitchFamily="-104" charset="0"/>
              </a:rPr>
              <a:t>marcia@musicedconsultants.net</a:t>
            </a:r>
            <a:endParaRPr lang="en-US" sz="3600" dirty="0" smtClean="0">
              <a:effectLst>
                <a:outerShdw blurRad="50800" dist="38100" dir="2700000">
                  <a:srgbClr val="000000">
                    <a:alpha val="43000"/>
                  </a:srgbClr>
                </a:outerShdw>
              </a:effectLst>
              <a:latin typeface="Times New Roman" pitchFamily="-104" charset="0"/>
            </a:endParaRPr>
          </a:p>
        </p:txBody>
      </p:sp>
      <p:sp>
        <p:nvSpPr>
          <p:cNvPr id="10" name="TextBox 9"/>
          <p:cNvSpPr txBox="1"/>
          <p:nvPr/>
        </p:nvSpPr>
        <p:spPr>
          <a:xfrm>
            <a:off x="717862" y="1362511"/>
            <a:ext cx="7789148" cy="707886"/>
          </a:xfrm>
          <a:prstGeom prst="rect">
            <a:avLst/>
          </a:prstGeom>
          <a:noFill/>
          <a:effectLst>
            <a:outerShdw blurRad="50800" dist="38100" dir="2700000">
              <a:srgbClr val="000000">
                <a:alpha val="43000"/>
              </a:srgbClr>
            </a:outerShdw>
          </a:effectLst>
        </p:spPr>
        <p:txBody>
          <a:bodyPr wrap="square" rtlCol="0">
            <a:spAutoFit/>
          </a:bodyPr>
          <a:lstStyle/>
          <a:p>
            <a:r>
              <a:rPr lang="en-US" sz="4000" i="1" dirty="0" smtClean="0">
                <a:solidFill>
                  <a:srgbClr val="FFFF00"/>
                </a:solidFill>
                <a:effectLst>
                  <a:outerShdw blurRad="50800" dist="38100" dir="2700000">
                    <a:srgbClr val="000000">
                      <a:alpha val="43000"/>
                    </a:srgbClr>
                  </a:outerShdw>
                </a:effectLst>
                <a:latin typeface="Times New Roman"/>
                <a:cs typeface="Times New Roman"/>
              </a:rPr>
              <a:t>Posted:</a:t>
            </a:r>
            <a:endParaRPr lang="en-US" sz="4000" i="1" dirty="0">
              <a:solidFill>
                <a:srgbClr val="FFFF00"/>
              </a:solidFill>
              <a:effectLst>
                <a:outerShdw blurRad="50800" dist="38100" dir="2700000">
                  <a:srgbClr val="000000">
                    <a:alpha val="43000"/>
                  </a:srgbClr>
                </a:outerShdw>
              </a:effectLst>
              <a:latin typeface="Times New Roman"/>
              <a:cs typeface="Times New Roman"/>
            </a:endParaRPr>
          </a:p>
        </p:txBody>
      </p:sp>
      <p:pic>
        <p:nvPicPr>
          <p:cNvPr id="17" name="Picture 16"/>
          <p:cNvPicPr>
            <a:picLocks noChangeAspect="1"/>
          </p:cNvPicPr>
          <p:nvPr/>
        </p:nvPicPr>
        <p:blipFill>
          <a:blip r:embed="rId4"/>
          <a:stretch>
            <a:fillRect/>
          </a:stretch>
        </p:blipFill>
        <p:spPr>
          <a:xfrm>
            <a:off x="3503012" y="4179790"/>
            <a:ext cx="2353676" cy="2353676"/>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a:latin typeface="Times New Roman"/>
              <a:cs typeface="Times New Roman"/>
            </a:endParaRPr>
          </a:p>
        </p:txBody>
      </p:sp>
      <p:sp>
        <p:nvSpPr>
          <p:cNvPr id="26629"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26630" name="Rectangle 3"/>
          <p:cNvSpPr>
            <a:spLocks noChangeArrowheads="1"/>
          </p:cNvSpPr>
          <p:nvPr/>
        </p:nvSpPr>
        <p:spPr bwMode="auto">
          <a:xfrm>
            <a:off x="4537075" y="385445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26632" name="Rectangle 5"/>
          <p:cNvSpPr>
            <a:spLocks noChangeArrowheads="1"/>
          </p:cNvSpPr>
          <p:nvPr/>
        </p:nvSpPr>
        <p:spPr bwMode="auto">
          <a:xfrm>
            <a:off x="193675" y="65782"/>
            <a:ext cx="8686800" cy="1200329"/>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marL="457200" indent="-457200"/>
            <a:r>
              <a:rPr lang="en-US" sz="3600" i="1" dirty="0" smtClean="0">
                <a:solidFill>
                  <a:srgbClr val="FFFF00"/>
                </a:solidFill>
                <a:latin typeface="Times New Roman"/>
                <a:cs typeface="Times New Roman"/>
              </a:rPr>
              <a:t>2. To </a:t>
            </a:r>
            <a:r>
              <a:rPr lang="en-US" sz="3600" i="1" u="sng" dirty="0">
                <a:latin typeface="Times New Roman"/>
                <a:cs typeface="Times New Roman"/>
              </a:rPr>
              <a:t>improve</a:t>
            </a:r>
            <a:r>
              <a:rPr lang="en-US" sz="3600" i="1" dirty="0">
                <a:solidFill>
                  <a:srgbClr val="FFFF00"/>
                </a:solidFill>
                <a:latin typeface="Times New Roman"/>
                <a:cs typeface="Times New Roman"/>
              </a:rPr>
              <a:t> </a:t>
            </a:r>
            <a:r>
              <a:rPr lang="en-US" sz="3600" i="1" dirty="0">
                <a:latin typeface="Times New Roman"/>
                <a:cs typeface="Times New Roman"/>
              </a:rPr>
              <a:t>the music program</a:t>
            </a:r>
            <a:r>
              <a:rPr lang="en-US" sz="3600" i="1" dirty="0">
                <a:solidFill>
                  <a:srgbClr val="FFFF00"/>
                </a:solidFill>
                <a:latin typeface="Times New Roman"/>
                <a:cs typeface="Times New Roman"/>
              </a:rPr>
              <a:t>, I would ask </a:t>
            </a:r>
            <a:r>
              <a:rPr lang="en-US" sz="3600" i="1" dirty="0" smtClean="0">
                <a:solidFill>
                  <a:srgbClr val="FFFF00"/>
                </a:solidFill>
                <a:latin typeface="Times New Roman"/>
                <a:cs typeface="Times New Roman"/>
              </a:rPr>
              <a:t>my music </a:t>
            </a:r>
            <a:r>
              <a:rPr lang="en-US" sz="3600" i="1" dirty="0">
                <a:solidFill>
                  <a:srgbClr val="FFFF00"/>
                </a:solidFill>
                <a:latin typeface="Times New Roman"/>
                <a:cs typeface="Times New Roman"/>
              </a:rPr>
              <a:t>teachers to. . .(cont.</a:t>
            </a:r>
            <a:r>
              <a:rPr lang="en-US" sz="3600" i="1" dirty="0" smtClean="0">
                <a:solidFill>
                  <a:srgbClr val="FFFF00"/>
                </a:solidFill>
                <a:latin typeface="Times New Roman"/>
                <a:cs typeface="Times New Roman"/>
              </a:rPr>
              <a:t>)</a:t>
            </a:r>
            <a:endParaRPr lang="en-US" sz="3600" dirty="0" smtClean="0">
              <a:latin typeface="Times New Roman"/>
              <a:cs typeface="Times New Roman"/>
            </a:endParaRPr>
          </a:p>
        </p:txBody>
      </p:sp>
      <p:pic>
        <p:nvPicPr>
          <p:cNvPr id="26633" name="Picture 13" descr="Picture 3"/>
          <p:cNvPicPr>
            <a:picLocks noChangeAspect="1" noChangeArrowheads="1"/>
          </p:cNvPicPr>
          <p:nvPr/>
        </p:nvPicPr>
        <p:blipFill>
          <a:blip r:embed="rId3"/>
          <a:srcRect/>
          <a:stretch>
            <a:fillRect/>
          </a:stretch>
        </p:blipFill>
        <p:spPr bwMode="auto">
          <a:xfrm>
            <a:off x="311715" y="1381060"/>
            <a:ext cx="2414077" cy="3446463"/>
          </a:xfrm>
          <a:prstGeom prst="rect">
            <a:avLst/>
          </a:prstGeom>
          <a:ln>
            <a:noFill/>
          </a:ln>
          <a:effectLst>
            <a:outerShdw blurRad="50800" dist="38100" dir="2700000">
              <a:srgbClr val="000000">
                <a:alpha val="43000"/>
              </a:srgbClr>
            </a:outerShdw>
            <a:reflection stA="50000" endPos="75000" dist="12700" dir="5400000" sy="-100000" algn="bl" rotWithShape="0"/>
            <a:softEdge rad="112500"/>
          </a:effectLst>
        </p:spPr>
      </p:pic>
      <p:sp>
        <p:nvSpPr>
          <p:cNvPr id="9" name="TextBox 8"/>
          <p:cNvSpPr txBox="1"/>
          <p:nvPr/>
        </p:nvSpPr>
        <p:spPr>
          <a:xfrm>
            <a:off x="2339610" y="1632138"/>
            <a:ext cx="6846145" cy="4524315"/>
          </a:xfrm>
          <a:prstGeom prst="rect">
            <a:avLst/>
          </a:prstGeom>
          <a:noFill/>
        </p:spPr>
        <p:txBody>
          <a:bodyPr wrap="none" rtlCol="0">
            <a:spAutoFit/>
          </a:bodyPr>
          <a:lstStyle/>
          <a:p>
            <a:pPr marL="457200" indent="-457200"/>
            <a:r>
              <a:rPr lang="en-US" sz="3200" dirty="0" smtClean="0">
                <a:effectLst>
                  <a:outerShdw blurRad="50800" dist="38100" dir="2700000">
                    <a:srgbClr val="000000">
                      <a:alpha val="43000"/>
                    </a:srgbClr>
                  </a:outerShdw>
                </a:effectLst>
                <a:latin typeface="Times New Roman"/>
                <a:cs typeface="Times New Roman"/>
              </a:rPr>
              <a:t>	Help Administrators to Help Them </a:t>
            </a:r>
          </a:p>
          <a:p>
            <a:pPr marL="457200" indent="-457200"/>
            <a:r>
              <a:rPr lang="en-US" sz="3200" dirty="0" smtClean="0">
                <a:effectLst>
                  <a:outerShdw blurRad="50800" dist="38100" dir="2700000">
                    <a:srgbClr val="000000">
                      <a:alpha val="43000"/>
                    </a:srgbClr>
                  </a:outerShdw>
                </a:effectLst>
                <a:latin typeface="Times New Roman"/>
                <a:cs typeface="Times New Roman"/>
              </a:rPr>
              <a:t>		(</a:t>
            </a:r>
            <a:r>
              <a:rPr lang="en-US" sz="3200" dirty="0" err="1" smtClean="0">
                <a:effectLst>
                  <a:outerShdw blurRad="50800" dist="38100" dir="2700000">
                    <a:srgbClr val="000000">
                      <a:alpha val="43000"/>
                    </a:srgbClr>
                  </a:outerShdw>
                </a:effectLst>
                <a:latin typeface="Times New Roman"/>
                <a:cs typeface="Times New Roman"/>
              </a:rPr>
              <a:t>esp</a:t>
            </a:r>
            <a:r>
              <a:rPr lang="en-US" sz="3200" dirty="0" smtClean="0">
                <a:effectLst>
                  <a:outerShdw blurRad="50800" dist="38100" dir="2700000">
                    <a:srgbClr val="000000">
                      <a:alpha val="43000"/>
                    </a:srgbClr>
                  </a:outerShdw>
                </a:effectLst>
                <a:latin typeface="Times New Roman"/>
                <a:cs typeface="Times New Roman"/>
              </a:rPr>
              <a:t>: Class Sizes and </a:t>
            </a:r>
          </a:p>
          <a:p>
            <a:pPr marL="457200" indent="-457200"/>
            <a:r>
              <a:rPr lang="en-US" sz="3200" dirty="0" smtClean="0">
                <a:effectLst>
                  <a:outerShdw blurRad="50800" dist="38100" dir="2700000">
                    <a:srgbClr val="000000">
                      <a:alpha val="43000"/>
                    </a:srgbClr>
                  </a:outerShdw>
                </a:effectLst>
                <a:latin typeface="Times New Roman"/>
                <a:cs typeface="Times New Roman"/>
              </a:rPr>
              <a:t>	             Program Building)</a:t>
            </a:r>
          </a:p>
          <a:p>
            <a:pPr marL="457200" indent="-457200"/>
            <a:r>
              <a:rPr lang="en-US" sz="3200" dirty="0" smtClean="0">
                <a:effectLst>
                  <a:outerShdw blurRad="50800" dist="38100" dir="2700000">
                    <a:srgbClr val="000000">
                      <a:alpha val="43000"/>
                    </a:srgbClr>
                  </a:outerShdw>
                </a:effectLst>
                <a:latin typeface="Times New Roman"/>
                <a:cs typeface="Times New Roman"/>
              </a:rPr>
              <a:t>	Extend Learning Into the Community</a:t>
            </a:r>
          </a:p>
          <a:p>
            <a:pPr marL="457200" indent="-457200"/>
            <a:r>
              <a:rPr lang="en-US" sz="3200" dirty="0" smtClean="0">
                <a:effectLst>
                  <a:outerShdw blurRad="50800" dist="38100" dir="2700000">
                    <a:srgbClr val="000000">
                      <a:alpha val="43000"/>
                    </a:srgbClr>
                  </a:outerShdw>
                </a:effectLst>
                <a:latin typeface="Times New Roman"/>
                <a:cs typeface="Times New Roman"/>
              </a:rPr>
              <a:t>	Develop More Partnerships</a:t>
            </a:r>
          </a:p>
          <a:p>
            <a:pPr marL="457200" indent="-457200"/>
            <a:r>
              <a:rPr lang="en-US" sz="3200" dirty="0" smtClean="0">
                <a:effectLst>
                  <a:outerShdw blurRad="50800" dist="38100" dir="2700000">
                    <a:srgbClr val="000000">
                      <a:alpha val="43000"/>
                    </a:srgbClr>
                  </a:outerShdw>
                </a:effectLst>
                <a:latin typeface="Times New Roman"/>
                <a:cs typeface="Times New Roman"/>
              </a:rPr>
              <a:t>	Incorporate School-wide Objectives</a:t>
            </a:r>
          </a:p>
          <a:p>
            <a:pPr marL="457200" indent="-457200"/>
            <a:r>
              <a:rPr lang="en-US" sz="3200" dirty="0" smtClean="0">
                <a:effectLst>
                  <a:outerShdw blurRad="50800" dist="38100" dir="2700000">
                    <a:srgbClr val="000000">
                      <a:alpha val="43000"/>
                    </a:srgbClr>
                  </a:outerShdw>
                </a:effectLst>
                <a:latin typeface="Times New Roman"/>
                <a:cs typeface="Times New Roman"/>
              </a:rPr>
              <a:t>	Assess Their Own Programs More</a:t>
            </a:r>
          </a:p>
          <a:p>
            <a:pPr marL="457200" indent="-457200"/>
            <a:r>
              <a:rPr lang="en-US" sz="3200" dirty="0" smtClean="0">
                <a:effectLst>
                  <a:outerShdw blurRad="50800" dist="38100" dir="2700000">
                    <a:srgbClr val="000000">
                      <a:alpha val="43000"/>
                    </a:srgbClr>
                  </a:outerShdw>
                </a:effectLst>
                <a:latin typeface="Times New Roman"/>
                <a:cs typeface="Times New Roman"/>
              </a:rPr>
              <a:t>		Often </a:t>
            </a:r>
          </a:p>
          <a:p>
            <a:endParaRPr lang="en-US" sz="3200" dirty="0">
              <a:effectLst>
                <a:outerShdw blurRad="50800" dist="38100" dir="2700000">
                  <a:srgbClr val="000000">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a:latin typeface="Times New Roman"/>
              <a:cs typeface="Times New Roman"/>
            </a:endParaRPr>
          </a:p>
        </p:txBody>
      </p:sp>
      <p:sp>
        <p:nvSpPr>
          <p:cNvPr id="28677"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28678" name="Rectangle 3"/>
          <p:cNvSpPr>
            <a:spLocks noChangeArrowheads="1"/>
          </p:cNvSpPr>
          <p:nvPr/>
        </p:nvSpPr>
        <p:spPr bwMode="auto">
          <a:xfrm>
            <a:off x="4537075" y="385445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28680" name="Rectangle 5"/>
          <p:cNvSpPr>
            <a:spLocks noChangeArrowheads="1"/>
          </p:cNvSpPr>
          <p:nvPr/>
        </p:nvSpPr>
        <p:spPr bwMode="auto">
          <a:xfrm>
            <a:off x="269875" y="223308"/>
            <a:ext cx="8534400" cy="1200329"/>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marL="457200" indent="-457200"/>
            <a:r>
              <a:rPr lang="en-US" sz="3600" i="1" dirty="0" smtClean="0">
                <a:solidFill>
                  <a:srgbClr val="FFFF00"/>
                </a:solidFill>
                <a:latin typeface="Times New Roman"/>
                <a:cs typeface="Times New Roman"/>
              </a:rPr>
              <a:t>3.  </a:t>
            </a:r>
            <a:r>
              <a:rPr lang="en-US" sz="3600" i="1" u="sng" dirty="0" smtClean="0">
                <a:solidFill>
                  <a:srgbClr val="FFFF00"/>
                </a:solidFill>
                <a:latin typeface="Times New Roman"/>
                <a:cs typeface="Times New Roman"/>
              </a:rPr>
              <a:t>What </a:t>
            </a:r>
            <a:r>
              <a:rPr lang="en-US" sz="3600" i="1" u="sng" dirty="0">
                <a:solidFill>
                  <a:srgbClr val="FFFF00"/>
                </a:solidFill>
                <a:latin typeface="Times New Roman"/>
                <a:cs typeface="Times New Roman"/>
              </a:rPr>
              <a:t>troubles me most</a:t>
            </a:r>
            <a:r>
              <a:rPr lang="en-US" sz="3600" i="1" dirty="0">
                <a:solidFill>
                  <a:srgbClr val="FFFF00"/>
                </a:solidFill>
                <a:latin typeface="Times New Roman"/>
                <a:cs typeface="Times New Roman"/>
              </a:rPr>
              <a:t> </a:t>
            </a:r>
            <a:r>
              <a:rPr lang="en-US" sz="3600" i="1" dirty="0">
                <a:latin typeface="Times New Roman"/>
                <a:cs typeface="Times New Roman"/>
              </a:rPr>
              <a:t>is that he/she is not. . </a:t>
            </a:r>
            <a:r>
              <a:rPr lang="en-US" sz="3600" i="1" dirty="0" smtClean="0">
                <a:latin typeface="Times New Roman"/>
                <a:cs typeface="Times New Roman"/>
              </a:rPr>
              <a:t>.</a:t>
            </a:r>
            <a:r>
              <a:rPr lang="en-US" sz="3600" dirty="0" smtClean="0">
                <a:latin typeface="Times New Roman"/>
                <a:cs typeface="Times New Roman"/>
              </a:rPr>
              <a:t>	</a:t>
            </a:r>
            <a:r>
              <a:rPr lang="en-US" sz="3600" dirty="0">
                <a:latin typeface="Times New Roman"/>
                <a:cs typeface="Times New Roman"/>
              </a:rPr>
              <a:t>	</a:t>
            </a:r>
          </a:p>
        </p:txBody>
      </p:sp>
      <p:pic>
        <p:nvPicPr>
          <p:cNvPr id="28681" name="Picture 6" descr="DownloadedFile"/>
          <p:cNvPicPr>
            <a:picLocks noChangeAspect="1" noChangeArrowheads="1"/>
          </p:cNvPicPr>
          <p:nvPr/>
        </p:nvPicPr>
        <p:blipFill>
          <a:blip r:embed="rId3"/>
          <a:srcRect/>
          <a:stretch>
            <a:fillRect/>
          </a:stretch>
        </p:blipFill>
        <p:spPr bwMode="auto">
          <a:xfrm>
            <a:off x="5876038" y="1332431"/>
            <a:ext cx="2970102" cy="3941109"/>
          </a:xfrm>
          <a:prstGeom prst="rect">
            <a:avLst/>
          </a:prstGeom>
          <a:ln>
            <a:noFill/>
          </a:ln>
          <a:effectLst>
            <a:outerShdw blurRad="50800" dist="38100" dir="2700000">
              <a:srgbClr val="000000">
                <a:alpha val="43000"/>
              </a:srgbClr>
            </a:outerShdw>
            <a:reflection stA="50000" endPos="75000" dist="12700" dir="5400000" sy="-100000" algn="bl" rotWithShape="0"/>
            <a:softEdge rad="112500"/>
          </a:effectLst>
        </p:spPr>
      </p:pic>
      <p:sp>
        <p:nvSpPr>
          <p:cNvPr id="9" name="TextBox 8"/>
          <p:cNvSpPr txBox="1"/>
          <p:nvPr/>
        </p:nvSpPr>
        <p:spPr>
          <a:xfrm>
            <a:off x="562818" y="1403674"/>
            <a:ext cx="1917111"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Times New Roman"/>
                <a:cs typeface="Times New Roman"/>
              </a:rPr>
              <a:t>Passionate</a:t>
            </a:r>
            <a:endParaRPr lang="en-US" sz="3200" dirty="0">
              <a:latin typeface="Times New Roman"/>
              <a:cs typeface="Times New Roman"/>
            </a:endParaRPr>
          </a:p>
        </p:txBody>
      </p:sp>
      <p:sp>
        <p:nvSpPr>
          <p:cNvPr id="10" name="TextBox 9"/>
          <p:cNvSpPr txBox="1"/>
          <p:nvPr/>
        </p:nvSpPr>
        <p:spPr>
          <a:xfrm>
            <a:off x="548387" y="1854744"/>
            <a:ext cx="5519460"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Times New Roman"/>
                <a:cs typeface="Times New Roman"/>
              </a:rPr>
              <a:t>Considerate of the “Big Picture”</a:t>
            </a:r>
            <a:endParaRPr lang="en-US" sz="3200" dirty="0">
              <a:latin typeface="Times New Roman"/>
              <a:cs typeface="Times New Roman"/>
            </a:endParaRPr>
          </a:p>
        </p:txBody>
      </p:sp>
      <p:sp>
        <p:nvSpPr>
          <p:cNvPr id="11" name="TextBox 10"/>
          <p:cNvSpPr txBox="1"/>
          <p:nvPr/>
        </p:nvSpPr>
        <p:spPr>
          <a:xfrm>
            <a:off x="548387" y="2291384"/>
            <a:ext cx="2805977"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Times New Roman"/>
                <a:cs typeface="Times New Roman"/>
              </a:rPr>
              <a:t>Communicative</a:t>
            </a:r>
            <a:endParaRPr lang="en-US" sz="3200" dirty="0">
              <a:latin typeface="Times New Roman"/>
              <a:cs typeface="Times New Roman"/>
            </a:endParaRPr>
          </a:p>
        </p:txBody>
      </p:sp>
      <p:sp>
        <p:nvSpPr>
          <p:cNvPr id="12" name="TextBox 11"/>
          <p:cNvSpPr txBox="1"/>
          <p:nvPr/>
        </p:nvSpPr>
        <p:spPr>
          <a:xfrm>
            <a:off x="548387" y="2718210"/>
            <a:ext cx="3478436"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Times New Roman"/>
                <a:cs typeface="Times New Roman"/>
              </a:rPr>
              <a:t>Demanding Enough</a:t>
            </a:r>
            <a:endParaRPr lang="en-US" sz="3200" dirty="0">
              <a:latin typeface="Times New Roman"/>
              <a:cs typeface="Times New Roman"/>
            </a:endParaRPr>
          </a:p>
        </p:txBody>
      </p:sp>
      <p:sp>
        <p:nvSpPr>
          <p:cNvPr id="13" name="TextBox 12"/>
          <p:cNvSpPr txBox="1"/>
          <p:nvPr/>
        </p:nvSpPr>
        <p:spPr>
          <a:xfrm>
            <a:off x="570352" y="3171765"/>
            <a:ext cx="5170406"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Times New Roman"/>
                <a:cs typeface="Times New Roman"/>
              </a:rPr>
              <a:t>Managing the Classroom Well</a:t>
            </a:r>
            <a:endParaRPr lang="en-US" sz="3200" dirty="0">
              <a:latin typeface="Times New Roman"/>
              <a:cs typeface="Times New Roman"/>
            </a:endParaRPr>
          </a:p>
        </p:txBody>
      </p:sp>
      <p:sp>
        <p:nvSpPr>
          <p:cNvPr id="14" name="TextBox 13"/>
          <p:cNvSpPr txBox="1"/>
          <p:nvPr/>
        </p:nvSpPr>
        <p:spPr>
          <a:xfrm>
            <a:off x="570352" y="3622835"/>
            <a:ext cx="4837983"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Times New Roman"/>
                <a:cs typeface="Times New Roman"/>
              </a:rPr>
              <a:t>Lesson-planning Effectively</a:t>
            </a:r>
            <a:endParaRPr lang="en-US" sz="3200" dirty="0">
              <a:latin typeface="Times New Roman"/>
              <a:cs typeface="Times New Roman"/>
            </a:endParaRPr>
          </a:p>
        </p:txBody>
      </p:sp>
      <p:sp>
        <p:nvSpPr>
          <p:cNvPr id="15" name="TextBox 14"/>
          <p:cNvSpPr txBox="1"/>
          <p:nvPr/>
        </p:nvSpPr>
        <p:spPr>
          <a:xfrm>
            <a:off x="584783" y="4073905"/>
            <a:ext cx="2691161"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Times New Roman"/>
                <a:cs typeface="Times New Roman"/>
              </a:rPr>
              <a:t>Even-tempered</a:t>
            </a:r>
            <a:endParaRPr lang="en-US" sz="3200" dirty="0">
              <a:latin typeface="Times New Roman"/>
              <a:cs typeface="Times New Roman"/>
            </a:endParaRPr>
          </a:p>
        </p:txBody>
      </p:sp>
      <p:sp>
        <p:nvSpPr>
          <p:cNvPr id="16" name="TextBox 15"/>
          <p:cNvSpPr txBox="1"/>
          <p:nvPr/>
        </p:nvSpPr>
        <p:spPr>
          <a:xfrm>
            <a:off x="584783" y="4510545"/>
            <a:ext cx="2610009"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Times New Roman"/>
                <a:cs typeface="Times New Roman"/>
              </a:rPr>
              <a:t>A Team Player</a:t>
            </a:r>
            <a:endParaRPr lang="en-US" sz="3200" dirty="0">
              <a:latin typeface="Times New Roman"/>
              <a:cs typeface="Times New Roman"/>
            </a:endParaRPr>
          </a:p>
        </p:txBody>
      </p:sp>
      <p:sp>
        <p:nvSpPr>
          <p:cNvPr id="17" name="TextBox 16"/>
          <p:cNvSpPr txBox="1"/>
          <p:nvPr/>
        </p:nvSpPr>
        <p:spPr>
          <a:xfrm>
            <a:off x="575388" y="4953303"/>
            <a:ext cx="1890261"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Times New Roman"/>
                <a:cs typeface="Times New Roman"/>
              </a:rPr>
              <a:t>Organized</a:t>
            </a:r>
            <a:endParaRPr lang="en-US" sz="3200" dirty="0">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4"/>
          <p:cNvSpPr>
            <a:spLocks noGrp="1" noChangeArrowheads="1"/>
          </p:cNvSpPr>
          <p:nvPr>
            <p:ph type="dt" sz="quarter" idx="10"/>
          </p:nvPr>
        </p:nvSpPr>
        <p:spPr/>
        <p:txBody>
          <a:bodyPr/>
          <a:lstStyle/>
          <a:p>
            <a:pPr>
              <a:defRPr/>
            </a:pPr>
            <a:endParaRPr lang="en-US">
              <a:latin typeface="Times New Roman"/>
              <a:cs typeface="Times New Roman"/>
            </a:endParaRPr>
          </a:p>
        </p:txBody>
      </p:sp>
      <p:sp>
        <p:nvSpPr>
          <p:cNvPr id="30725"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30726" name="Rectangle 3"/>
          <p:cNvSpPr>
            <a:spLocks noChangeArrowheads="1"/>
          </p:cNvSpPr>
          <p:nvPr/>
        </p:nvSpPr>
        <p:spPr bwMode="auto">
          <a:xfrm>
            <a:off x="4537075" y="385445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30727" name="Rectangle 4"/>
          <p:cNvSpPr>
            <a:spLocks noChangeArrowheads="1"/>
          </p:cNvSpPr>
          <p:nvPr/>
        </p:nvSpPr>
        <p:spPr bwMode="auto">
          <a:xfrm>
            <a:off x="457200" y="69785"/>
            <a:ext cx="8229600" cy="1200329"/>
          </a:xfrm>
          <a:prstGeom prst="rect">
            <a:avLst/>
          </a:prstGeom>
          <a:noFill/>
          <a:ln w="9525">
            <a:noFill/>
            <a:miter lim="800000"/>
            <a:headEnd/>
            <a:tailEnd/>
          </a:ln>
        </p:spPr>
        <p:txBody>
          <a:bodyPr>
            <a:prstTxWarp prst="textNoShape">
              <a:avLst/>
            </a:prstTxWarp>
            <a:spAutoFit/>
          </a:bodyPr>
          <a:lstStyle/>
          <a:p>
            <a:pPr marL="457200" indent="-457200"/>
            <a:r>
              <a:rPr lang="en-US" sz="3600" b="1" dirty="0">
                <a:solidFill>
                  <a:srgbClr val="FFFF00"/>
                </a:solidFill>
                <a:effectLst>
                  <a:outerShdw blurRad="50800" dist="38100" dir="2700000">
                    <a:srgbClr val="000000">
                      <a:alpha val="43000"/>
                    </a:srgbClr>
                  </a:outerShdw>
                </a:effectLst>
                <a:latin typeface="Times New Roman"/>
                <a:cs typeface="Times New Roman"/>
              </a:rPr>
              <a:t>What Have </a:t>
            </a:r>
            <a:r>
              <a:rPr lang="en-US" sz="3600" b="1" u="sng" dirty="0">
                <a:effectLst>
                  <a:outerShdw blurRad="50800" dist="38100" dir="2700000">
                    <a:srgbClr val="000000">
                      <a:alpha val="43000"/>
                    </a:srgbClr>
                  </a:outerShdw>
                </a:effectLst>
                <a:latin typeface="Times New Roman"/>
                <a:cs typeface="Times New Roman"/>
              </a:rPr>
              <a:t>You</a:t>
            </a:r>
            <a:r>
              <a:rPr lang="en-US" sz="3600" b="1" dirty="0">
                <a:solidFill>
                  <a:srgbClr val="FFFF00"/>
                </a:solidFill>
                <a:effectLst>
                  <a:outerShdw blurRad="50800" dist="38100" dir="2700000">
                    <a:srgbClr val="000000">
                      <a:alpha val="43000"/>
                    </a:srgbClr>
                  </a:outerShdw>
                </a:effectLst>
                <a:latin typeface="Times New Roman"/>
                <a:cs typeface="Times New Roman"/>
              </a:rPr>
              <a:t> Done to Make an Advocate Out of </a:t>
            </a:r>
            <a:r>
              <a:rPr lang="en-US" sz="3600" b="1" u="sng" dirty="0">
                <a:effectLst>
                  <a:outerShdw blurRad="50800" dist="38100" dir="2700000">
                    <a:srgbClr val="000000">
                      <a:alpha val="43000"/>
                    </a:srgbClr>
                  </a:outerShdw>
                </a:effectLst>
                <a:latin typeface="Times New Roman"/>
                <a:cs typeface="Times New Roman"/>
              </a:rPr>
              <a:t>Your</a:t>
            </a:r>
            <a:r>
              <a:rPr lang="en-US" sz="3600" b="1" dirty="0">
                <a:solidFill>
                  <a:srgbClr val="FFFF00"/>
                </a:solidFill>
                <a:effectLst>
                  <a:outerShdw blurRad="50800" dist="38100" dir="2700000">
                    <a:srgbClr val="000000">
                      <a:alpha val="43000"/>
                    </a:srgbClr>
                  </a:outerShdw>
                </a:effectLst>
                <a:latin typeface="Times New Roman"/>
                <a:cs typeface="Times New Roman"/>
              </a:rPr>
              <a:t> Principal?</a:t>
            </a:r>
            <a:endParaRPr lang="en-US" sz="3600" b="1" dirty="0">
              <a:effectLst>
                <a:outerShdw blurRad="50800" dist="38100" dir="2700000">
                  <a:srgbClr val="000000">
                    <a:alpha val="43000"/>
                  </a:srgbClr>
                </a:outerShdw>
              </a:effectLst>
              <a:latin typeface="Times New Roman"/>
              <a:cs typeface="Times New Roman"/>
            </a:endParaRPr>
          </a:p>
        </p:txBody>
      </p:sp>
      <p:sp>
        <p:nvSpPr>
          <p:cNvPr id="30728" name="Rectangle 5"/>
          <p:cNvSpPr>
            <a:spLocks noChangeArrowheads="1"/>
          </p:cNvSpPr>
          <p:nvPr/>
        </p:nvSpPr>
        <p:spPr bwMode="auto">
          <a:xfrm>
            <a:off x="0" y="1256405"/>
            <a:ext cx="9143999" cy="584776"/>
          </a:xfrm>
          <a:prstGeom prst="rect">
            <a:avLst/>
          </a:prstGeom>
          <a:noFill/>
          <a:ln w="9525">
            <a:noFill/>
            <a:miter lim="800000"/>
            <a:headEnd/>
            <a:tailEnd/>
          </a:ln>
        </p:spPr>
        <p:txBody>
          <a:bodyPr wrap="square">
            <a:prstTxWarp prst="textNoShape">
              <a:avLst/>
            </a:prstTxWarp>
            <a:spAutoFit/>
          </a:bodyPr>
          <a:lstStyle/>
          <a:p>
            <a:pPr marL="457200" indent="-457200" algn="ctr"/>
            <a:r>
              <a:rPr lang="en-US" sz="3200" dirty="0" smtClean="0">
                <a:effectLst>
                  <a:outerShdw blurRad="50800" dist="38100" dir="2700000">
                    <a:srgbClr val="000000">
                      <a:alpha val="43000"/>
                    </a:srgbClr>
                  </a:outerShdw>
                </a:effectLst>
                <a:latin typeface="Times New Roman"/>
                <a:cs typeface="Times New Roman"/>
              </a:rPr>
              <a:t>“I </a:t>
            </a:r>
            <a:r>
              <a:rPr lang="en-US" sz="3200" b="1" u="sng" dirty="0" smtClean="0">
                <a:effectLst>
                  <a:outerShdw blurRad="50800" dist="38100" dir="2700000">
                    <a:srgbClr val="000000">
                      <a:alpha val="43000"/>
                    </a:srgbClr>
                  </a:outerShdw>
                </a:effectLst>
                <a:latin typeface="Times New Roman"/>
                <a:cs typeface="Times New Roman"/>
              </a:rPr>
              <a:t>communicate </a:t>
            </a:r>
            <a:r>
              <a:rPr lang="en-US" sz="3200" dirty="0" smtClean="0">
                <a:effectLst>
                  <a:outerShdw blurRad="50800" dist="38100" dir="2700000">
                    <a:srgbClr val="000000">
                      <a:alpha val="43000"/>
                    </a:srgbClr>
                  </a:outerShdw>
                </a:effectLst>
                <a:latin typeface="Times New Roman"/>
                <a:cs typeface="Times New Roman"/>
              </a:rPr>
              <a:t>and keep my principal informed.”</a:t>
            </a:r>
            <a:endParaRPr lang="en-US" sz="3200" dirty="0">
              <a:effectLst>
                <a:outerShdw blurRad="50800" dist="38100" dir="2700000">
                  <a:srgbClr val="000000">
                    <a:alpha val="43000"/>
                  </a:srgbClr>
                </a:outerShdw>
              </a:effectLst>
              <a:latin typeface="Times New Roman"/>
              <a:cs typeface="Times New Roman"/>
            </a:endParaRPr>
          </a:p>
        </p:txBody>
      </p:sp>
      <p:pic>
        <p:nvPicPr>
          <p:cNvPr id="12" name="Picture 11" descr="Screen Shot 2012-08-28 at 4.33.48 PM.png"/>
          <p:cNvPicPr>
            <a:picLocks noChangeAspect="1"/>
          </p:cNvPicPr>
          <p:nvPr/>
        </p:nvPicPr>
        <p:blipFill>
          <a:blip r:embed="rId3"/>
          <a:stretch>
            <a:fillRect/>
          </a:stretch>
        </p:blipFill>
        <p:spPr>
          <a:xfrm>
            <a:off x="158058" y="1883052"/>
            <a:ext cx="8737084" cy="4738806"/>
          </a:xfrm>
          <a:prstGeom prst="rect">
            <a:avLst/>
          </a:prstGeom>
        </p:spPr>
      </p:pic>
      <p:pic>
        <p:nvPicPr>
          <p:cNvPr id="14" name="Picture 13" descr="Screen Shot 2012-08-28 at 4.35.25 PM.png"/>
          <p:cNvPicPr>
            <a:picLocks noChangeAspect="1"/>
          </p:cNvPicPr>
          <p:nvPr/>
        </p:nvPicPr>
        <p:blipFill>
          <a:blip r:embed="rId4"/>
          <a:stretch>
            <a:fillRect/>
          </a:stretch>
        </p:blipFill>
        <p:spPr>
          <a:xfrm>
            <a:off x="168791" y="3039296"/>
            <a:ext cx="4368284" cy="1803400"/>
          </a:xfrm>
          <a:prstGeom prst="rect">
            <a:avLst/>
          </a:prstGeom>
        </p:spPr>
      </p:pic>
      <p:pic>
        <p:nvPicPr>
          <p:cNvPr id="15" name="Picture 14" descr="Screen Shot 2012-08-28 at 4.35.10 PM.png"/>
          <p:cNvPicPr>
            <a:picLocks noChangeAspect="1"/>
          </p:cNvPicPr>
          <p:nvPr/>
        </p:nvPicPr>
        <p:blipFill>
          <a:blip r:embed="rId5"/>
          <a:stretch>
            <a:fillRect/>
          </a:stretch>
        </p:blipFill>
        <p:spPr>
          <a:xfrm>
            <a:off x="168791" y="1883052"/>
            <a:ext cx="4368284" cy="1640442"/>
          </a:xfrm>
          <a:prstGeom prst="rect">
            <a:avLst/>
          </a:prstGeom>
        </p:spPr>
      </p:pic>
      <p:pic>
        <p:nvPicPr>
          <p:cNvPr id="16" name="Picture 15" descr="Screen Shot 2012-08-28 at 4.34.03 PM.png"/>
          <p:cNvPicPr>
            <a:picLocks noChangeAspect="1"/>
          </p:cNvPicPr>
          <p:nvPr/>
        </p:nvPicPr>
        <p:blipFill>
          <a:blip r:embed="rId6"/>
          <a:stretch>
            <a:fillRect/>
          </a:stretch>
        </p:blipFill>
        <p:spPr>
          <a:xfrm>
            <a:off x="244475" y="4842696"/>
            <a:ext cx="4121666" cy="1779162"/>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Chute">
  <a:themeElements>
    <a:clrScheme name="Custom 1">
      <a:dk1>
        <a:srgbClr val="00808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fontScheme name="Chut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1747</TotalTime>
  <Words>2489</Words>
  <Application>Microsoft Macintosh PowerPoint</Application>
  <PresentationFormat>On-screen Show (4:3)</PresentationFormat>
  <Paragraphs>350</Paragraphs>
  <Slides>61</Slides>
  <Notes>59</Notes>
  <HiddenSlides>0</HiddenSlides>
  <MMClips>8</MMClips>
  <ScaleCrop>false</ScaleCrop>
  <HeadingPairs>
    <vt:vector size="4" baseType="variant">
      <vt:variant>
        <vt:lpstr>Design Template</vt:lpstr>
      </vt:variant>
      <vt:variant>
        <vt:i4>1</vt:i4>
      </vt:variant>
      <vt:variant>
        <vt:lpstr>Slide Titles</vt:lpstr>
      </vt:variant>
      <vt:variant>
        <vt:i4>61</vt:i4>
      </vt:variant>
    </vt:vector>
  </HeadingPairs>
  <TitlesOfParts>
    <vt:vector size="62" baseType="lpstr">
      <vt:lpstr>Chute</vt:lpstr>
      <vt:lpstr>Making an Advocate Out of Your Principal:</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Langley HS Ukelele Ensemble  from B.C. Canada  </vt:lpstr>
      <vt:lpstr>Ideas to Teach So That  Students Can Go On Without Us!</vt:lpstr>
      <vt:lpstr>Go On and DO Music Without Us! Cleveland Hgts HS Gospel Choir</vt:lpstr>
      <vt:lpstr>Tucson High School Steel Drum Ensemble</vt:lpstr>
      <vt:lpstr>OLD: What Music Teachers Do</vt:lpstr>
      <vt:lpstr>NEW: What Music Teachers Do</vt:lpstr>
      <vt:lpstr>Pablo Casals  Each second we live is a new and unique moment in the universe, a moment that never was before and will never be again.   And what do we teach our children in school?  We teach them that two and two make four and that Paris is the capital of France.   We should also teach them who they are.       </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vector>
  </TitlesOfParts>
  <Company>Music Education Consultants,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an Advocate  Out of Your Principal;</dc:title>
  <dc:creator>Marcia Neel</dc:creator>
  <cp:lastModifiedBy>Marcia Neel</cp:lastModifiedBy>
  <cp:revision>665</cp:revision>
  <dcterms:created xsi:type="dcterms:W3CDTF">2016-06-15T23:08:31Z</dcterms:created>
  <dcterms:modified xsi:type="dcterms:W3CDTF">2016-06-15T23:11:29Z</dcterms:modified>
</cp:coreProperties>
</file>