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33.xml" ContentType="application/vnd.openxmlformats-officedocument.presentationml.slide+xml"/>
  <Override PartName="/ppt/notesSlides/notesSlide30.xml" ContentType="application/vnd.openxmlformats-officedocument.presentationml.notesSlide+xml"/>
  <Default Extension="bin" ContentType="application/vnd.openxmlformats-officedocument.presentationml.printerSettings"/>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notesSlides/notesSlide48.xml" ContentType="application/vnd.openxmlformats-officedocument.presentationml.notesSlide+xml"/>
  <Override PartName="/ppt/slides/slide3.xml" ContentType="application/vnd.openxmlformats-officedocument.presentationml.slide+xml"/>
  <Override PartName="/ppt/notesSlides/notesSlide34.xml" ContentType="application/vnd.openxmlformats-officedocument.presentationml.notes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36.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46.xml" ContentType="application/vnd.openxmlformats-officedocument.presentationml.slide+xml"/>
  <Override PartName="/ppt/notesSlides/notesSlide41.xml" ContentType="application/vnd.openxmlformats-officedocument.presentationml.notesSlide+xml"/>
  <Override PartName="/ppt/notesSlides/notesSlide8.xml" ContentType="application/vnd.openxmlformats-officedocument.presentationml.notesSlide+xml"/>
  <Override PartName="/ppt/notesSlides/notesSlide26.xml" ContentType="application/vnd.openxmlformats-officedocument.presentationml.notesSlide+xml"/>
  <Override PartName="/ppt/notesSlides/notesSlide45.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notesSlides/notesSlide31.xml" ContentType="application/vnd.openxmlformats-officedocument.presentationml.notesSlide+xml"/>
  <Override PartName="/ppt/notesSlides/notesSlide50.xml" ContentType="application/vnd.openxmlformats-officedocument.presentationml.notes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notesSlides/notesSlide49.xml" ContentType="application/vnd.openxmlformats-officedocument.presentationml.notesSlide+xml"/>
  <Override PartName="/ppt/slides/slide4.xml" ContentType="application/vnd.openxmlformats-officedocument.presentationml.slide+xml"/>
  <Override PartName="/ppt/notesSlides/notesSlide35.xml" ContentType="application/vnd.openxmlformats-officedocument.presentationml.notes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Override PartName="/ppt/slides/slide8.xml" ContentType="application/vnd.openxmlformats-officedocument.presentationml.slide+xml"/>
  <Override PartName="/ppt/slides/slide12.xml" ContentType="application/vnd.openxmlformats-officedocument.presentationml.slide+xml"/>
  <Override PartName="/ppt/slideLayouts/slideLayout6.xml" ContentType="application/vnd.openxmlformats-officedocument.presentationml.slideLayout+xml"/>
  <Override PartName="/ppt/slides/slide28.xml" ContentType="application/vnd.openxmlformats-officedocument.presentationml.slide+xml"/>
  <Override PartName="/ppt/slides/slide50.xml" ContentType="application/vnd.openxmlformats-officedocument.presentationml.slide+xml"/>
  <Override PartName="/ppt/slides/slide47.xml" ContentType="application/vnd.openxmlformats-officedocument.presentationml.slide+xml"/>
  <Override PartName="/ppt/slides/slide31.xml" ContentType="application/vnd.openxmlformats-officedocument.presentationml.slide+xml"/>
  <Override PartName="/ppt/notesSlides/notesSlide42.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notesSlides/notesSlide46.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1.xml" ContentType="application/vnd.openxmlformats-officedocument.presentationml.slide+xml"/>
  <Override PartName="/ppt/notesSlides/notesSlide32.xml" ContentType="application/vnd.openxmlformats-officedocument.presentationml.notesSlide+xml"/>
  <Override PartName="/ppt/notesSlides/notesSlide51.xml" ContentType="application/vnd.openxmlformats-officedocument.presentationml.notesSlide+xml"/>
  <Override PartName="/ppt/slides/slide21.xml" ContentType="application/vnd.openxmlformats-officedocument.presentationml.slide+xml"/>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slideLayouts/slideLayout12.xml" ContentType="application/vnd.openxmlformats-officedocument.presentationml.slideLayout+xml"/>
  <Override PartName="/ppt/notesSlides/notesSlide19.xml" ContentType="application/vnd.openxmlformats-officedocument.presentationml.notesSlide+xml"/>
  <Override PartName="/ppt/notesSlides/notesSlide38.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48.xml" ContentType="application/vnd.openxmlformats-officedocument.presentationml.slide+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viewProps.xml" ContentType="application/vnd.openxmlformats-officedocument.presentationml.viewProps+xml"/>
  <Override PartName="/ppt/slides/slide29.xml" ContentType="application/vnd.openxmlformats-officedocument.presentationml.slide+xml"/>
  <Override PartName="/ppt/notesSlides/notesSlide43.xml" ContentType="application/vnd.openxmlformats-officedocument.presentationml.notes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presentation.xml" ContentType="application/vnd.openxmlformats-officedocument.presentationml.presentation.main+xml"/>
  <Override PartName="/ppt/notesSlides/notesSlide47.xml" ContentType="application/vnd.openxmlformats-officedocument.presentationml.notesSlide+xml"/>
  <Override PartName="/ppt/slides/slide2.xml" ContentType="application/vnd.openxmlformats-officedocument.presentationml.slide+xml"/>
  <Override PartName="/ppt/notesSlides/notesSlide33.xml" ContentType="application/vnd.openxmlformats-officedocument.presentationml.notesSlide+xml"/>
  <Override PartName="/ppt/notesSlides/notesSlide52.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notesSlides/notesSlide21.xml" ContentType="application/vnd.openxmlformats-officedocument.presentationml.notesSlide+xml"/>
  <Override PartName="/ppt/notesSlides/notesSlide40.xml" ContentType="application/vnd.openxmlformats-officedocument.presentationml.notes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xml" ContentType="application/vnd.openxmlformats-officedocument.presentationml.slide+xml"/>
  <Override PartName="/ppt/notesSlides/notesSlide39.xml" ContentType="application/vnd.openxmlformats-officedocument.presentationml.notesSlide+xml"/>
  <Default Extension="png" ContentType="image/png"/>
  <Override PartName="/ppt/notesSlides/notesSlide25.xml" ContentType="application/vnd.openxmlformats-officedocument.presentationml.notesSlide+xml"/>
  <Override PartName="/ppt/notesSlides/notesSlide4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Lst>
  <p:notesMasterIdLst>
    <p:notesMasterId r:id="rId55"/>
  </p:notesMasterIdLst>
  <p:sldIdLst>
    <p:sldId id="321" r:id="rId2"/>
    <p:sldId id="323" r:id="rId3"/>
    <p:sldId id="334" r:id="rId4"/>
    <p:sldId id="324" r:id="rId5"/>
    <p:sldId id="333" r:id="rId6"/>
    <p:sldId id="335" r:id="rId7"/>
    <p:sldId id="336" r:id="rId8"/>
    <p:sldId id="325" r:id="rId9"/>
    <p:sldId id="337" r:id="rId10"/>
    <p:sldId id="338" r:id="rId11"/>
    <p:sldId id="339" r:id="rId12"/>
    <p:sldId id="340" r:id="rId13"/>
    <p:sldId id="341" r:id="rId14"/>
    <p:sldId id="342" r:id="rId15"/>
    <p:sldId id="343" r:id="rId16"/>
    <p:sldId id="322" r:id="rId17"/>
    <p:sldId id="258" r:id="rId18"/>
    <p:sldId id="259" r:id="rId19"/>
    <p:sldId id="260" r:id="rId20"/>
    <p:sldId id="261" r:id="rId21"/>
    <p:sldId id="262" r:id="rId22"/>
    <p:sldId id="263" r:id="rId23"/>
    <p:sldId id="264" r:id="rId24"/>
    <p:sldId id="265" r:id="rId25"/>
    <p:sldId id="347" r:id="rId26"/>
    <p:sldId id="304" r:id="rId27"/>
    <p:sldId id="267" r:id="rId28"/>
    <p:sldId id="269" r:id="rId29"/>
    <p:sldId id="270" r:id="rId30"/>
    <p:sldId id="306" r:id="rId31"/>
    <p:sldId id="308" r:id="rId32"/>
    <p:sldId id="307" r:id="rId33"/>
    <p:sldId id="302" r:id="rId34"/>
    <p:sldId id="309" r:id="rId35"/>
    <p:sldId id="312" r:id="rId36"/>
    <p:sldId id="271" r:id="rId37"/>
    <p:sldId id="272" r:id="rId38"/>
    <p:sldId id="345" r:id="rId39"/>
    <p:sldId id="298" r:id="rId40"/>
    <p:sldId id="273" r:id="rId41"/>
    <p:sldId id="274" r:id="rId42"/>
    <p:sldId id="277" r:id="rId43"/>
    <p:sldId id="313" r:id="rId44"/>
    <p:sldId id="314" r:id="rId45"/>
    <p:sldId id="318" r:id="rId46"/>
    <p:sldId id="319" r:id="rId47"/>
    <p:sldId id="320" r:id="rId48"/>
    <p:sldId id="279" r:id="rId49"/>
    <p:sldId id="281" r:id="rId50"/>
    <p:sldId id="346" r:id="rId51"/>
    <p:sldId id="284" r:id="rId52"/>
    <p:sldId id="317" r:id="rId53"/>
    <p:sldId id="300"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00000"/>
    <a:srgbClr val="3759FF"/>
    <a:srgbClr val="0BD513"/>
    <a:srgbClr val="FDB457"/>
    <a:srgbClr val="FF00FF"/>
    <a:srgbClr val="24048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3217" autoAdjust="0"/>
  </p:normalViewPr>
  <p:slideViewPr>
    <p:cSldViewPr snapToGrid="0" snapToObjects="1">
      <p:cViewPr varScale="1">
        <p:scale>
          <a:sx n="90" d="100"/>
          <a:sy n="90" d="100"/>
        </p:scale>
        <p:origin x="-872" y="-1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C4E857-9C2B-2D45-9A9E-BE10B522DD74}" type="datetimeFigureOut">
              <a:rPr lang="en-US" smtClean="0"/>
              <a:pPr/>
              <a:t>1/15/16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A44E8E-0797-CE4D-AE49-ED0689B8A3B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1031"/>
          <p:cNvSpPr>
            <a:spLocks noGrp="1" noChangeArrowheads="1"/>
          </p:cNvSpPr>
          <p:nvPr>
            <p:ph type="sldNum" sz="quarter" idx="5"/>
          </p:nvPr>
        </p:nvSpPr>
        <p:spPr>
          <a:noFill/>
        </p:spPr>
        <p:txBody>
          <a:bodyPr/>
          <a:lstStyle/>
          <a:p>
            <a:fld id="{E6AC8784-B1E1-4141-94B6-11261DA41905}" type="slidenum">
              <a:rPr lang="en-US">
                <a:latin typeface="Arial" pitchFamily="-104" charset="0"/>
                <a:ea typeface="ＭＳ Ｐゴシック" pitchFamily="-104" charset="-128"/>
                <a:cs typeface="ＭＳ Ｐゴシック" pitchFamily="-104" charset="-128"/>
              </a:rPr>
              <a:pPr/>
              <a:t>1</a:t>
            </a:fld>
            <a:endParaRPr lang="en-US">
              <a:latin typeface="Arial" pitchFamily="-104" charset="0"/>
              <a:ea typeface="ＭＳ Ｐゴシック" pitchFamily="-104" charset="-128"/>
              <a:cs typeface="ＭＳ Ｐゴシック" pitchFamily="-104" charset="-128"/>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1031"/>
          <p:cNvSpPr>
            <a:spLocks noGrp="1" noChangeArrowheads="1"/>
          </p:cNvSpPr>
          <p:nvPr>
            <p:ph type="sldNum" sz="quarter" idx="5"/>
          </p:nvPr>
        </p:nvSpPr>
        <p:spPr>
          <a:noFill/>
        </p:spPr>
        <p:txBody>
          <a:bodyPr/>
          <a:lstStyle/>
          <a:p>
            <a:fld id="{E6AC8784-B1E1-4141-94B6-11261DA41905}" type="slidenum">
              <a:rPr lang="en-US">
                <a:latin typeface="Arial" pitchFamily="-104" charset="0"/>
                <a:ea typeface="ＭＳ Ｐゴシック" pitchFamily="-104" charset="-128"/>
                <a:cs typeface="ＭＳ Ｐゴシック" pitchFamily="-104" charset="-128"/>
              </a:rPr>
              <a:pPr/>
              <a:t>10</a:t>
            </a:fld>
            <a:endParaRPr lang="en-US">
              <a:latin typeface="Arial" pitchFamily="-104" charset="0"/>
              <a:ea typeface="ＭＳ Ｐゴシック" pitchFamily="-104" charset="-128"/>
              <a:cs typeface="ＭＳ Ｐゴシック" pitchFamily="-104" charset="-128"/>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1031"/>
          <p:cNvSpPr>
            <a:spLocks noGrp="1" noChangeArrowheads="1"/>
          </p:cNvSpPr>
          <p:nvPr>
            <p:ph type="sldNum" sz="quarter" idx="5"/>
          </p:nvPr>
        </p:nvSpPr>
        <p:spPr>
          <a:noFill/>
        </p:spPr>
        <p:txBody>
          <a:bodyPr/>
          <a:lstStyle/>
          <a:p>
            <a:fld id="{E6AC8784-B1E1-4141-94B6-11261DA41905}" type="slidenum">
              <a:rPr lang="en-US">
                <a:latin typeface="Arial" pitchFamily="-104" charset="0"/>
                <a:ea typeface="ＭＳ Ｐゴシック" pitchFamily="-104" charset="-128"/>
                <a:cs typeface="ＭＳ Ｐゴシック" pitchFamily="-104" charset="-128"/>
              </a:rPr>
              <a:pPr/>
              <a:t>11</a:t>
            </a:fld>
            <a:endParaRPr lang="en-US">
              <a:latin typeface="Arial" pitchFamily="-104" charset="0"/>
              <a:ea typeface="ＭＳ Ｐゴシック" pitchFamily="-104" charset="-128"/>
              <a:cs typeface="ＭＳ Ｐゴシック" pitchFamily="-104" charset="-128"/>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1031"/>
          <p:cNvSpPr>
            <a:spLocks noGrp="1" noChangeArrowheads="1"/>
          </p:cNvSpPr>
          <p:nvPr>
            <p:ph type="sldNum" sz="quarter" idx="5"/>
          </p:nvPr>
        </p:nvSpPr>
        <p:spPr>
          <a:noFill/>
        </p:spPr>
        <p:txBody>
          <a:bodyPr/>
          <a:lstStyle/>
          <a:p>
            <a:fld id="{E6AC8784-B1E1-4141-94B6-11261DA41905}" type="slidenum">
              <a:rPr lang="en-US">
                <a:latin typeface="Arial" pitchFamily="-104" charset="0"/>
                <a:ea typeface="ＭＳ Ｐゴシック" pitchFamily="-104" charset="-128"/>
                <a:cs typeface="ＭＳ Ｐゴシック" pitchFamily="-104" charset="-128"/>
              </a:rPr>
              <a:pPr/>
              <a:t>12</a:t>
            </a:fld>
            <a:endParaRPr lang="en-US">
              <a:latin typeface="Arial" pitchFamily="-104" charset="0"/>
              <a:ea typeface="ＭＳ Ｐゴシック" pitchFamily="-104" charset="-128"/>
              <a:cs typeface="ＭＳ Ｐゴシック" pitchFamily="-104" charset="-128"/>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1031"/>
          <p:cNvSpPr>
            <a:spLocks noGrp="1" noChangeArrowheads="1"/>
          </p:cNvSpPr>
          <p:nvPr>
            <p:ph type="sldNum" sz="quarter" idx="5"/>
          </p:nvPr>
        </p:nvSpPr>
        <p:spPr>
          <a:noFill/>
        </p:spPr>
        <p:txBody>
          <a:bodyPr/>
          <a:lstStyle/>
          <a:p>
            <a:fld id="{E6AC8784-B1E1-4141-94B6-11261DA41905}" type="slidenum">
              <a:rPr lang="en-US">
                <a:latin typeface="Arial" pitchFamily="-104" charset="0"/>
                <a:ea typeface="ＭＳ Ｐゴシック" pitchFamily="-104" charset="-128"/>
                <a:cs typeface="ＭＳ Ｐゴシック" pitchFamily="-104" charset="-128"/>
              </a:rPr>
              <a:pPr/>
              <a:t>13</a:t>
            </a:fld>
            <a:endParaRPr lang="en-US">
              <a:latin typeface="Arial" pitchFamily="-104" charset="0"/>
              <a:ea typeface="ＭＳ Ｐゴシック" pitchFamily="-104" charset="-128"/>
              <a:cs typeface="ＭＳ Ｐゴシック" pitchFamily="-104" charset="-128"/>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1031"/>
          <p:cNvSpPr>
            <a:spLocks noGrp="1" noChangeArrowheads="1"/>
          </p:cNvSpPr>
          <p:nvPr>
            <p:ph type="sldNum" sz="quarter" idx="5"/>
          </p:nvPr>
        </p:nvSpPr>
        <p:spPr>
          <a:noFill/>
        </p:spPr>
        <p:txBody>
          <a:bodyPr/>
          <a:lstStyle/>
          <a:p>
            <a:fld id="{E6AC8784-B1E1-4141-94B6-11261DA41905}" type="slidenum">
              <a:rPr lang="en-US">
                <a:latin typeface="Arial" pitchFamily="-104" charset="0"/>
                <a:ea typeface="ＭＳ Ｐゴシック" pitchFamily="-104" charset="-128"/>
                <a:cs typeface="ＭＳ Ｐゴシック" pitchFamily="-104" charset="-128"/>
              </a:rPr>
              <a:pPr/>
              <a:t>14</a:t>
            </a:fld>
            <a:endParaRPr lang="en-US">
              <a:latin typeface="Arial" pitchFamily="-104" charset="0"/>
              <a:ea typeface="ＭＳ Ｐゴシック" pitchFamily="-104" charset="-128"/>
              <a:cs typeface="ＭＳ Ｐゴシック" pitchFamily="-104" charset="-128"/>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1031"/>
          <p:cNvSpPr>
            <a:spLocks noGrp="1" noChangeArrowheads="1"/>
          </p:cNvSpPr>
          <p:nvPr>
            <p:ph type="sldNum" sz="quarter" idx="5"/>
          </p:nvPr>
        </p:nvSpPr>
        <p:spPr>
          <a:noFill/>
        </p:spPr>
        <p:txBody>
          <a:bodyPr/>
          <a:lstStyle/>
          <a:p>
            <a:fld id="{E6AC8784-B1E1-4141-94B6-11261DA41905}" type="slidenum">
              <a:rPr lang="en-US">
                <a:latin typeface="Arial" pitchFamily="-104" charset="0"/>
                <a:ea typeface="ＭＳ Ｐゴシック" pitchFamily="-104" charset="-128"/>
                <a:cs typeface="ＭＳ Ｐゴシック" pitchFamily="-104" charset="-128"/>
              </a:rPr>
              <a:pPr/>
              <a:t>15</a:t>
            </a:fld>
            <a:endParaRPr lang="en-US">
              <a:latin typeface="Arial" pitchFamily="-104" charset="0"/>
              <a:ea typeface="ＭＳ Ｐゴシック" pitchFamily="-104" charset="-128"/>
              <a:cs typeface="ＭＳ Ｐゴシック" pitchFamily="-104" charset="-128"/>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1031"/>
          <p:cNvSpPr>
            <a:spLocks noGrp="1" noChangeArrowheads="1"/>
          </p:cNvSpPr>
          <p:nvPr>
            <p:ph type="sldNum" sz="quarter" idx="5"/>
          </p:nvPr>
        </p:nvSpPr>
        <p:spPr>
          <a:noFill/>
        </p:spPr>
        <p:txBody>
          <a:bodyPr/>
          <a:lstStyle/>
          <a:p>
            <a:fld id="{E6AC8784-B1E1-4141-94B6-11261DA41905}" type="slidenum">
              <a:rPr lang="en-US">
                <a:latin typeface="Arial" pitchFamily="-104" charset="0"/>
                <a:ea typeface="ＭＳ Ｐゴシック" pitchFamily="-104" charset="-128"/>
                <a:cs typeface="ＭＳ Ｐゴシック" pitchFamily="-104" charset="-128"/>
              </a:rPr>
              <a:pPr/>
              <a:t>16</a:t>
            </a:fld>
            <a:endParaRPr lang="en-US">
              <a:latin typeface="Arial" pitchFamily="-104" charset="0"/>
              <a:ea typeface="ＭＳ Ｐゴシック" pitchFamily="-104" charset="-128"/>
              <a:cs typeface="ＭＳ Ｐゴシック" pitchFamily="-104" charset="-128"/>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1031"/>
          <p:cNvSpPr>
            <a:spLocks noGrp="1" noChangeArrowheads="1"/>
          </p:cNvSpPr>
          <p:nvPr>
            <p:ph type="sldNum" sz="quarter" idx="5"/>
          </p:nvPr>
        </p:nvSpPr>
        <p:spPr>
          <a:noFill/>
        </p:spPr>
        <p:txBody>
          <a:bodyPr/>
          <a:lstStyle/>
          <a:p>
            <a:fld id="{FF82149B-BAD0-284A-AFAA-EFA84D53ACA1}" type="slidenum">
              <a:rPr lang="en-US">
                <a:latin typeface="Arial" pitchFamily="-104" charset="0"/>
                <a:ea typeface="ＭＳ Ｐゴシック" pitchFamily="-104" charset="-128"/>
                <a:cs typeface="ＭＳ Ｐゴシック" pitchFamily="-104" charset="-128"/>
              </a:rPr>
              <a:pPr/>
              <a:t>17</a:t>
            </a:fld>
            <a:endParaRPr lang="en-US">
              <a:latin typeface="Arial" pitchFamily="-104" charset="0"/>
              <a:ea typeface="ＭＳ Ｐゴシック" pitchFamily="-104" charset="-128"/>
              <a:cs typeface="ＭＳ Ｐゴシック" pitchFamily="-104" charset="-128"/>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1031"/>
          <p:cNvSpPr>
            <a:spLocks noGrp="1" noChangeArrowheads="1"/>
          </p:cNvSpPr>
          <p:nvPr>
            <p:ph type="sldNum" sz="quarter" idx="5"/>
          </p:nvPr>
        </p:nvSpPr>
        <p:spPr>
          <a:noFill/>
        </p:spPr>
        <p:txBody>
          <a:bodyPr/>
          <a:lstStyle/>
          <a:p>
            <a:fld id="{CE67FDEC-A394-F440-88EE-1FD99FE9A52D}" type="slidenum">
              <a:rPr lang="en-US">
                <a:latin typeface="Arial" pitchFamily="-104" charset="0"/>
                <a:ea typeface="ＭＳ Ｐゴシック" pitchFamily="-104" charset="-128"/>
                <a:cs typeface="ＭＳ Ｐゴシック" pitchFamily="-104" charset="-128"/>
              </a:rPr>
              <a:pPr/>
              <a:t>18</a:t>
            </a:fld>
            <a:endParaRPr lang="en-US">
              <a:latin typeface="Arial" pitchFamily="-104" charset="0"/>
              <a:ea typeface="ＭＳ Ｐゴシック" pitchFamily="-104" charset="-128"/>
              <a:cs typeface="ＭＳ Ｐゴシック" pitchFamily="-104" charset="-128"/>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1031"/>
          <p:cNvSpPr>
            <a:spLocks noGrp="1" noChangeArrowheads="1"/>
          </p:cNvSpPr>
          <p:nvPr>
            <p:ph type="sldNum" sz="quarter" idx="5"/>
          </p:nvPr>
        </p:nvSpPr>
        <p:spPr>
          <a:noFill/>
        </p:spPr>
        <p:txBody>
          <a:bodyPr/>
          <a:lstStyle/>
          <a:p>
            <a:fld id="{89F3DDDB-4E21-BF4F-A970-18B1086B25B5}" type="slidenum">
              <a:rPr lang="en-US">
                <a:latin typeface="Arial" pitchFamily="-104" charset="0"/>
                <a:ea typeface="ＭＳ Ｐゴシック" pitchFamily="-104" charset="-128"/>
                <a:cs typeface="ＭＳ Ｐゴシック" pitchFamily="-104" charset="-128"/>
              </a:rPr>
              <a:pPr/>
              <a:t>19</a:t>
            </a:fld>
            <a:endParaRPr lang="en-US">
              <a:latin typeface="Arial" pitchFamily="-104" charset="0"/>
              <a:ea typeface="ＭＳ Ｐゴシック" pitchFamily="-104" charset="-128"/>
              <a:cs typeface="ＭＳ Ｐゴシック" pitchFamily="-104" charset="-128"/>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1031"/>
          <p:cNvSpPr>
            <a:spLocks noGrp="1" noChangeArrowheads="1"/>
          </p:cNvSpPr>
          <p:nvPr>
            <p:ph type="sldNum" sz="quarter" idx="5"/>
          </p:nvPr>
        </p:nvSpPr>
        <p:spPr>
          <a:noFill/>
        </p:spPr>
        <p:txBody>
          <a:bodyPr/>
          <a:lstStyle/>
          <a:p>
            <a:fld id="{E6AC8784-B1E1-4141-94B6-11261DA41905}" type="slidenum">
              <a:rPr lang="en-US">
                <a:latin typeface="Arial" pitchFamily="-104" charset="0"/>
                <a:ea typeface="ＭＳ Ｐゴシック" pitchFamily="-104" charset="-128"/>
                <a:cs typeface="ＭＳ Ｐゴシック" pitchFamily="-104" charset="-128"/>
              </a:rPr>
              <a:pPr/>
              <a:t>2</a:t>
            </a:fld>
            <a:endParaRPr lang="en-US">
              <a:latin typeface="Arial" pitchFamily="-104" charset="0"/>
              <a:ea typeface="ＭＳ Ｐゴシック" pitchFamily="-104" charset="-128"/>
              <a:cs typeface="ＭＳ Ｐゴシック" pitchFamily="-104" charset="-128"/>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1031"/>
          <p:cNvSpPr>
            <a:spLocks noGrp="1" noChangeArrowheads="1"/>
          </p:cNvSpPr>
          <p:nvPr>
            <p:ph type="sldNum" sz="quarter" idx="5"/>
          </p:nvPr>
        </p:nvSpPr>
        <p:spPr>
          <a:noFill/>
        </p:spPr>
        <p:txBody>
          <a:bodyPr/>
          <a:lstStyle/>
          <a:p>
            <a:fld id="{B55CA2BE-A26D-D547-A930-0EB2685E15EB}" type="slidenum">
              <a:rPr lang="en-US">
                <a:latin typeface="Arial" pitchFamily="-104" charset="0"/>
                <a:ea typeface="ＭＳ Ｐゴシック" pitchFamily="-104" charset="-128"/>
                <a:cs typeface="ＭＳ Ｐゴシック" pitchFamily="-104" charset="-128"/>
              </a:rPr>
              <a:pPr/>
              <a:t>20</a:t>
            </a:fld>
            <a:endParaRPr lang="en-US">
              <a:latin typeface="Arial" pitchFamily="-104" charset="0"/>
              <a:ea typeface="ＭＳ Ｐゴシック" pitchFamily="-104" charset="-128"/>
              <a:cs typeface="ＭＳ Ｐゴシック" pitchFamily="-104" charset="-128"/>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1031"/>
          <p:cNvSpPr>
            <a:spLocks noGrp="1" noChangeArrowheads="1"/>
          </p:cNvSpPr>
          <p:nvPr>
            <p:ph type="sldNum" sz="quarter" idx="5"/>
          </p:nvPr>
        </p:nvSpPr>
        <p:spPr>
          <a:noFill/>
        </p:spPr>
        <p:txBody>
          <a:bodyPr/>
          <a:lstStyle/>
          <a:p>
            <a:fld id="{96735A8A-E470-3A4D-9B1B-EC5DBC0FDB1E}" type="slidenum">
              <a:rPr lang="en-US">
                <a:latin typeface="Arial" pitchFamily="-104" charset="0"/>
                <a:ea typeface="ＭＳ Ｐゴシック" pitchFamily="-104" charset="-128"/>
                <a:cs typeface="ＭＳ Ｐゴシック" pitchFamily="-104" charset="-128"/>
              </a:rPr>
              <a:pPr/>
              <a:t>21</a:t>
            </a:fld>
            <a:endParaRPr lang="en-US">
              <a:latin typeface="Arial" pitchFamily="-104" charset="0"/>
              <a:ea typeface="ＭＳ Ｐゴシック" pitchFamily="-104" charset="-128"/>
              <a:cs typeface="ＭＳ Ｐゴシック" pitchFamily="-104" charset="-128"/>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1031"/>
          <p:cNvSpPr>
            <a:spLocks noGrp="1" noChangeArrowheads="1"/>
          </p:cNvSpPr>
          <p:nvPr>
            <p:ph type="sldNum" sz="quarter" idx="5"/>
          </p:nvPr>
        </p:nvSpPr>
        <p:spPr>
          <a:noFill/>
        </p:spPr>
        <p:txBody>
          <a:bodyPr/>
          <a:lstStyle/>
          <a:p>
            <a:fld id="{CB613FF8-35D9-5847-8C25-DC508DAD1138}" type="slidenum">
              <a:rPr lang="en-US">
                <a:latin typeface="Arial" pitchFamily="-104" charset="0"/>
                <a:ea typeface="ＭＳ Ｐゴシック" pitchFamily="-104" charset="-128"/>
                <a:cs typeface="ＭＳ Ｐゴシック" pitchFamily="-104" charset="-128"/>
              </a:rPr>
              <a:pPr/>
              <a:t>22</a:t>
            </a:fld>
            <a:endParaRPr lang="en-US">
              <a:latin typeface="Arial" pitchFamily="-104" charset="0"/>
              <a:ea typeface="ＭＳ Ｐゴシック" pitchFamily="-104" charset="-128"/>
              <a:cs typeface="ＭＳ Ｐゴシック" pitchFamily="-104" charset="-128"/>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1031"/>
          <p:cNvSpPr>
            <a:spLocks noGrp="1" noChangeArrowheads="1"/>
          </p:cNvSpPr>
          <p:nvPr>
            <p:ph type="sldNum" sz="quarter" idx="5"/>
          </p:nvPr>
        </p:nvSpPr>
        <p:spPr>
          <a:noFill/>
        </p:spPr>
        <p:txBody>
          <a:bodyPr/>
          <a:lstStyle/>
          <a:p>
            <a:fld id="{FADF3EC3-593A-AF41-9362-B5BAB2FB4B84}" type="slidenum">
              <a:rPr lang="en-US">
                <a:latin typeface="Arial" pitchFamily="-104" charset="0"/>
                <a:ea typeface="ＭＳ Ｐゴシック" pitchFamily="-104" charset="-128"/>
                <a:cs typeface="ＭＳ Ｐゴシック" pitchFamily="-104" charset="-128"/>
              </a:rPr>
              <a:pPr/>
              <a:t>23</a:t>
            </a:fld>
            <a:endParaRPr lang="en-US">
              <a:latin typeface="Arial" pitchFamily="-104" charset="0"/>
              <a:ea typeface="ＭＳ Ｐゴシック" pitchFamily="-104" charset="-128"/>
              <a:cs typeface="ＭＳ Ｐゴシック" pitchFamily="-104" charset="-128"/>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1031"/>
          <p:cNvSpPr>
            <a:spLocks noGrp="1" noChangeArrowheads="1"/>
          </p:cNvSpPr>
          <p:nvPr>
            <p:ph type="sldNum" sz="quarter" idx="5"/>
          </p:nvPr>
        </p:nvSpPr>
        <p:spPr>
          <a:noFill/>
        </p:spPr>
        <p:txBody>
          <a:bodyPr/>
          <a:lstStyle/>
          <a:p>
            <a:fld id="{641C7018-52DF-0141-85FB-DBE91FF1E1C3}" type="slidenum">
              <a:rPr lang="en-US">
                <a:latin typeface="Arial" pitchFamily="-104" charset="0"/>
                <a:ea typeface="ＭＳ Ｐゴシック" pitchFamily="-104" charset="-128"/>
                <a:cs typeface="ＭＳ Ｐゴシック" pitchFamily="-104" charset="-128"/>
              </a:rPr>
              <a:pPr/>
              <a:t>24</a:t>
            </a:fld>
            <a:endParaRPr lang="en-US">
              <a:latin typeface="Arial" pitchFamily="-104" charset="0"/>
              <a:ea typeface="ＭＳ Ｐゴシック" pitchFamily="-104" charset="-128"/>
              <a:cs typeface="ＭＳ Ｐゴシック" pitchFamily="-104" charset="-128"/>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1031"/>
          <p:cNvSpPr>
            <a:spLocks noGrp="1" noChangeArrowheads="1"/>
          </p:cNvSpPr>
          <p:nvPr>
            <p:ph type="sldNum" sz="quarter" idx="5"/>
          </p:nvPr>
        </p:nvSpPr>
        <p:spPr>
          <a:noFill/>
        </p:spPr>
        <p:txBody>
          <a:bodyPr/>
          <a:lstStyle/>
          <a:p>
            <a:fld id="{641C7018-52DF-0141-85FB-DBE91FF1E1C3}" type="slidenum">
              <a:rPr lang="en-US">
                <a:latin typeface="Arial" pitchFamily="-104" charset="0"/>
                <a:ea typeface="ＭＳ Ｐゴシック" pitchFamily="-104" charset="-128"/>
                <a:cs typeface="ＭＳ Ｐゴシック" pitchFamily="-104" charset="-128"/>
              </a:rPr>
              <a:pPr/>
              <a:t>25</a:t>
            </a:fld>
            <a:endParaRPr lang="en-US">
              <a:latin typeface="Arial" pitchFamily="-104" charset="0"/>
              <a:ea typeface="ＭＳ Ｐゴシック" pitchFamily="-104" charset="-128"/>
              <a:cs typeface="ＭＳ Ｐゴシック" pitchFamily="-104" charset="-128"/>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1031"/>
          <p:cNvSpPr>
            <a:spLocks noGrp="1" noChangeArrowheads="1"/>
          </p:cNvSpPr>
          <p:nvPr>
            <p:ph type="sldNum" sz="quarter" idx="5"/>
          </p:nvPr>
        </p:nvSpPr>
        <p:spPr>
          <a:noFill/>
        </p:spPr>
        <p:txBody>
          <a:bodyPr/>
          <a:lstStyle/>
          <a:p>
            <a:fld id="{641C7018-52DF-0141-85FB-DBE91FF1E1C3}" type="slidenum">
              <a:rPr lang="en-US">
                <a:latin typeface="Arial" pitchFamily="-104" charset="0"/>
                <a:ea typeface="ＭＳ Ｐゴシック" pitchFamily="-104" charset="-128"/>
                <a:cs typeface="ＭＳ Ｐゴシック" pitchFamily="-104" charset="-128"/>
              </a:rPr>
              <a:pPr/>
              <a:t>26</a:t>
            </a:fld>
            <a:endParaRPr lang="en-US">
              <a:latin typeface="Arial" pitchFamily="-104" charset="0"/>
              <a:ea typeface="ＭＳ Ｐゴシック" pitchFamily="-104" charset="-128"/>
              <a:cs typeface="ＭＳ Ｐゴシック" pitchFamily="-104" charset="-128"/>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1031"/>
          <p:cNvSpPr>
            <a:spLocks noGrp="1" noChangeArrowheads="1"/>
          </p:cNvSpPr>
          <p:nvPr>
            <p:ph type="sldNum" sz="quarter" idx="5"/>
          </p:nvPr>
        </p:nvSpPr>
        <p:spPr>
          <a:noFill/>
        </p:spPr>
        <p:txBody>
          <a:bodyPr/>
          <a:lstStyle/>
          <a:p>
            <a:fld id="{E4BBAA89-3452-5644-AF8D-EF88417F7434}" type="slidenum">
              <a:rPr lang="en-US">
                <a:latin typeface="Arial" pitchFamily="-104" charset="0"/>
                <a:ea typeface="ＭＳ Ｐゴシック" pitchFamily="-104" charset="-128"/>
                <a:cs typeface="ＭＳ Ｐゴシック" pitchFamily="-104" charset="-128"/>
              </a:rPr>
              <a:pPr/>
              <a:t>27</a:t>
            </a:fld>
            <a:endParaRPr lang="en-US">
              <a:latin typeface="Arial" pitchFamily="-104" charset="0"/>
              <a:ea typeface="ＭＳ Ｐゴシック" pitchFamily="-104" charset="-128"/>
              <a:cs typeface="ＭＳ Ｐゴシック" pitchFamily="-104" charset="-128"/>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1031"/>
          <p:cNvSpPr>
            <a:spLocks noGrp="1" noChangeArrowheads="1"/>
          </p:cNvSpPr>
          <p:nvPr>
            <p:ph type="sldNum" sz="quarter" idx="5"/>
          </p:nvPr>
        </p:nvSpPr>
        <p:spPr>
          <a:noFill/>
        </p:spPr>
        <p:txBody>
          <a:bodyPr/>
          <a:lstStyle/>
          <a:p>
            <a:fld id="{C8A00871-AB9A-E84A-B974-081C4503A5B2}" type="slidenum">
              <a:rPr lang="en-US">
                <a:latin typeface="Arial" pitchFamily="-104" charset="0"/>
                <a:ea typeface="ＭＳ Ｐゴシック" pitchFamily="-104" charset="-128"/>
                <a:cs typeface="ＭＳ Ｐゴシック" pitchFamily="-104" charset="-128"/>
              </a:rPr>
              <a:pPr/>
              <a:t>28</a:t>
            </a:fld>
            <a:endParaRPr lang="en-US">
              <a:latin typeface="Arial" pitchFamily="-104" charset="0"/>
              <a:ea typeface="ＭＳ Ｐゴシック" pitchFamily="-104" charset="-128"/>
              <a:cs typeface="ＭＳ Ｐゴシック" pitchFamily="-104" charset="-128"/>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1031"/>
          <p:cNvSpPr>
            <a:spLocks noGrp="1" noChangeArrowheads="1"/>
          </p:cNvSpPr>
          <p:nvPr>
            <p:ph type="sldNum" sz="quarter" idx="5"/>
          </p:nvPr>
        </p:nvSpPr>
        <p:spPr>
          <a:noFill/>
        </p:spPr>
        <p:txBody>
          <a:bodyPr/>
          <a:lstStyle/>
          <a:p>
            <a:fld id="{D61706AB-3F34-A449-A900-D7E702AF5B45}" type="slidenum">
              <a:rPr lang="en-US">
                <a:latin typeface="Arial" pitchFamily="-104" charset="0"/>
                <a:ea typeface="ＭＳ Ｐゴシック" pitchFamily="-104" charset="-128"/>
                <a:cs typeface="ＭＳ Ｐゴシック" pitchFamily="-104" charset="-128"/>
              </a:rPr>
              <a:pPr/>
              <a:t>29</a:t>
            </a:fld>
            <a:endParaRPr lang="en-US">
              <a:latin typeface="Arial" pitchFamily="-104" charset="0"/>
              <a:ea typeface="ＭＳ Ｐゴシック" pitchFamily="-104" charset="-128"/>
              <a:cs typeface="ＭＳ Ｐゴシック" pitchFamily="-104"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1031"/>
          <p:cNvSpPr>
            <a:spLocks noGrp="1" noChangeArrowheads="1"/>
          </p:cNvSpPr>
          <p:nvPr>
            <p:ph type="sldNum" sz="quarter" idx="5"/>
          </p:nvPr>
        </p:nvSpPr>
        <p:spPr>
          <a:noFill/>
        </p:spPr>
        <p:txBody>
          <a:bodyPr/>
          <a:lstStyle/>
          <a:p>
            <a:fld id="{E6AC8784-B1E1-4141-94B6-11261DA41905}" type="slidenum">
              <a:rPr lang="en-US">
                <a:latin typeface="Arial" pitchFamily="-104" charset="0"/>
                <a:ea typeface="ＭＳ Ｐゴシック" pitchFamily="-104" charset="-128"/>
                <a:cs typeface="ＭＳ Ｐゴシック" pitchFamily="-104" charset="-128"/>
              </a:rPr>
              <a:pPr/>
              <a:t>3</a:t>
            </a:fld>
            <a:endParaRPr lang="en-US">
              <a:latin typeface="Arial" pitchFamily="-104" charset="0"/>
              <a:ea typeface="ＭＳ Ｐゴシック" pitchFamily="-104" charset="-128"/>
              <a:cs typeface="ＭＳ Ｐゴシック" pitchFamily="-104" charset="-128"/>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1031"/>
          <p:cNvSpPr>
            <a:spLocks noGrp="1" noChangeArrowheads="1"/>
          </p:cNvSpPr>
          <p:nvPr>
            <p:ph type="sldNum" sz="quarter" idx="5"/>
          </p:nvPr>
        </p:nvSpPr>
        <p:spPr>
          <a:noFill/>
        </p:spPr>
        <p:txBody>
          <a:bodyPr/>
          <a:lstStyle/>
          <a:p>
            <a:fld id="{D61706AB-3F34-A449-A900-D7E702AF5B45}" type="slidenum">
              <a:rPr lang="en-US">
                <a:latin typeface="Arial" pitchFamily="-104" charset="0"/>
                <a:ea typeface="ＭＳ Ｐゴシック" pitchFamily="-104" charset="-128"/>
                <a:cs typeface="ＭＳ Ｐゴシック" pitchFamily="-104" charset="-128"/>
              </a:rPr>
              <a:pPr/>
              <a:t>30</a:t>
            </a:fld>
            <a:endParaRPr lang="en-US">
              <a:latin typeface="Arial" pitchFamily="-104" charset="0"/>
              <a:ea typeface="ＭＳ Ｐゴシック" pitchFamily="-104" charset="-128"/>
              <a:cs typeface="ＭＳ Ｐゴシック" pitchFamily="-104"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1031"/>
          <p:cNvSpPr>
            <a:spLocks noGrp="1" noChangeArrowheads="1"/>
          </p:cNvSpPr>
          <p:nvPr>
            <p:ph type="sldNum" sz="quarter" idx="5"/>
          </p:nvPr>
        </p:nvSpPr>
        <p:spPr>
          <a:noFill/>
        </p:spPr>
        <p:txBody>
          <a:bodyPr/>
          <a:lstStyle/>
          <a:p>
            <a:fld id="{D61706AB-3F34-A449-A900-D7E702AF5B45}" type="slidenum">
              <a:rPr lang="en-US">
                <a:latin typeface="Arial" pitchFamily="-104" charset="0"/>
                <a:ea typeface="ＭＳ Ｐゴシック" pitchFamily="-104" charset="-128"/>
                <a:cs typeface="ＭＳ Ｐゴシック" pitchFamily="-104" charset="-128"/>
              </a:rPr>
              <a:pPr/>
              <a:t>31</a:t>
            </a:fld>
            <a:endParaRPr lang="en-US">
              <a:latin typeface="Arial" pitchFamily="-104" charset="0"/>
              <a:ea typeface="ＭＳ Ｐゴシック" pitchFamily="-104" charset="-128"/>
              <a:cs typeface="ＭＳ Ｐゴシック" pitchFamily="-104"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1031"/>
          <p:cNvSpPr>
            <a:spLocks noGrp="1" noChangeArrowheads="1"/>
          </p:cNvSpPr>
          <p:nvPr>
            <p:ph type="sldNum" sz="quarter" idx="5"/>
          </p:nvPr>
        </p:nvSpPr>
        <p:spPr>
          <a:noFill/>
        </p:spPr>
        <p:txBody>
          <a:bodyPr/>
          <a:lstStyle/>
          <a:p>
            <a:fld id="{D61706AB-3F34-A449-A900-D7E702AF5B45}" type="slidenum">
              <a:rPr lang="en-US">
                <a:latin typeface="Arial" pitchFamily="-104" charset="0"/>
                <a:ea typeface="ＭＳ Ｐゴシック" pitchFamily="-104" charset="-128"/>
                <a:cs typeface="ＭＳ Ｐゴシック" pitchFamily="-104" charset="-128"/>
              </a:rPr>
              <a:pPr/>
              <a:t>32</a:t>
            </a:fld>
            <a:endParaRPr lang="en-US">
              <a:latin typeface="Arial" pitchFamily="-104" charset="0"/>
              <a:ea typeface="ＭＳ Ｐゴシック" pitchFamily="-104" charset="-128"/>
              <a:cs typeface="ＭＳ Ｐゴシック" pitchFamily="-104"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1031"/>
          <p:cNvSpPr>
            <a:spLocks noGrp="1" noChangeArrowheads="1"/>
          </p:cNvSpPr>
          <p:nvPr>
            <p:ph type="sldNum" sz="quarter" idx="5"/>
          </p:nvPr>
        </p:nvSpPr>
        <p:spPr>
          <a:noFill/>
        </p:spPr>
        <p:txBody>
          <a:bodyPr/>
          <a:lstStyle/>
          <a:p>
            <a:fld id="{D61706AB-3F34-A449-A900-D7E702AF5B45}" type="slidenum">
              <a:rPr lang="en-US">
                <a:latin typeface="Arial" pitchFamily="-104" charset="0"/>
                <a:ea typeface="ＭＳ Ｐゴシック" pitchFamily="-104" charset="-128"/>
                <a:cs typeface="ＭＳ Ｐゴシック" pitchFamily="-104" charset="-128"/>
              </a:rPr>
              <a:pPr/>
              <a:t>33</a:t>
            </a:fld>
            <a:endParaRPr lang="en-US">
              <a:latin typeface="Arial" pitchFamily="-104" charset="0"/>
              <a:ea typeface="ＭＳ Ｐゴシック" pitchFamily="-104" charset="-128"/>
              <a:cs typeface="ＭＳ Ｐゴシック" pitchFamily="-104"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dirty="0">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1031"/>
          <p:cNvSpPr>
            <a:spLocks noGrp="1" noChangeArrowheads="1"/>
          </p:cNvSpPr>
          <p:nvPr>
            <p:ph type="sldNum" sz="quarter" idx="5"/>
          </p:nvPr>
        </p:nvSpPr>
        <p:spPr>
          <a:noFill/>
        </p:spPr>
        <p:txBody>
          <a:bodyPr/>
          <a:lstStyle/>
          <a:p>
            <a:fld id="{D61706AB-3F34-A449-A900-D7E702AF5B45}" type="slidenum">
              <a:rPr lang="en-US">
                <a:latin typeface="Arial" pitchFamily="-104" charset="0"/>
                <a:ea typeface="ＭＳ Ｐゴシック" pitchFamily="-104" charset="-128"/>
                <a:cs typeface="ＭＳ Ｐゴシック" pitchFamily="-104" charset="-128"/>
              </a:rPr>
              <a:pPr/>
              <a:t>34</a:t>
            </a:fld>
            <a:endParaRPr lang="en-US">
              <a:latin typeface="Arial" pitchFamily="-104" charset="0"/>
              <a:ea typeface="ＭＳ Ｐゴシック" pitchFamily="-104" charset="-128"/>
              <a:cs typeface="ＭＳ Ｐゴシック" pitchFamily="-104"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1031"/>
          <p:cNvSpPr>
            <a:spLocks noGrp="1" noChangeArrowheads="1"/>
          </p:cNvSpPr>
          <p:nvPr>
            <p:ph type="sldNum" sz="quarter" idx="5"/>
          </p:nvPr>
        </p:nvSpPr>
        <p:spPr>
          <a:noFill/>
        </p:spPr>
        <p:txBody>
          <a:bodyPr/>
          <a:lstStyle/>
          <a:p>
            <a:fld id="{4C6337FF-33AD-7F49-8DF9-F11DA7DD31B2}" type="slidenum">
              <a:rPr lang="en-US">
                <a:latin typeface="Arial" pitchFamily="-104" charset="0"/>
                <a:ea typeface="ＭＳ Ｐゴシック" pitchFamily="-104" charset="-128"/>
                <a:cs typeface="ＭＳ Ｐゴシック" pitchFamily="-104" charset="-128"/>
              </a:rPr>
              <a:pPr/>
              <a:t>36</a:t>
            </a:fld>
            <a:endParaRPr lang="en-US">
              <a:latin typeface="Arial" pitchFamily="-104" charset="0"/>
              <a:ea typeface="ＭＳ Ｐゴシック" pitchFamily="-104" charset="-128"/>
              <a:cs typeface="ＭＳ Ｐゴシック" pitchFamily="-104" charset="-128"/>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1031"/>
          <p:cNvSpPr>
            <a:spLocks noGrp="1" noChangeArrowheads="1"/>
          </p:cNvSpPr>
          <p:nvPr>
            <p:ph type="sldNum" sz="quarter" idx="5"/>
          </p:nvPr>
        </p:nvSpPr>
        <p:spPr>
          <a:noFill/>
        </p:spPr>
        <p:txBody>
          <a:bodyPr/>
          <a:lstStyle/>
          <a:p>
            <a:fld id="{EA8FC2D0-0361-8847-83B8-476A10BE178A}" type="slidenum">
              <a:rPr lang="en-US">
                <a:latin typeface="Arial" pitchFamily="-104" charset="0"/>
                <a:ea typeface="ＭＳ Ｐゴシック" pitchFamily="-104" charset="-128"/>
                <a:cs typeface="ＭＳ Ｐゴシック" pitchFamily="-104" charset="-128"/>
              </a:rPr>
              <a:pPr/>
              <a:t>37</a:t>
            </a:fld>
            <a:endParaRPr lang="en-US">
              <a:latin typeface="Arial" pitchFamily="-104" charset="0"/>
              <a:ea typeface="ＭＳ Ｐゴシック" pitchFamily="-104" charset="-128"/>
              <a:cs typeface="ＭＳ Ｐゴシック" pitchFamily="-104" charset="-128"/>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65539" name="Rectangle 7"/>
          <p:cNvSpPr>
            <a:spLocks noGrp="1" noChangeArrowheads="1"/>
          </p:cNvSpPr>
          <p:nvPr>
            <p:ph type="sldNum" sz="quarter" idx="5"/>
          </p:nvPr>
        </p:nvSpPr>
        <p:spPr>
          <a:noFill/>
        </p:spPr>
        <p:txBody>
          <a:bodyPr/>
          <a:lstStyle/>
          <a:p>
            <a:fld id="{B90EA7B2-6225-2841-AD00-BA1FADCBDB0A}" type="slidenum">
              <a:rPr lang="en-US">
                <a:latin typeface="Times" charset="0"/>
              </a:rPr>
              <a:pPr/>
              <a:t>38</a:t>
            </a:fld>
            <a:endParaRPr lang="en-US">
              <a:latin typeface="Times" charset="0"/>
            </a:endParaRPr>
          </a:p>
        </p:txBody>
      </p:sp>
      <p:sp>
        <p:nvSpPr>
          <p:cNvPr id="65540" name="Rectangle 2"/>
          <p:cNvSpPr>
            <a:spLocks noGrp="1" noRot="1" noChangeAspect="1" noChangeArrowheads="1" noTextEdit="1"/>
          </p:cNvSpPr>
          <p:nvPr>
            <p:ph type="sldImg"/>
          </p:nvPr>
        </p:nvSpPr>
        <p:spPr>
          <a:xfrm>
            <a:off x="1144588" y="685800"/>
            <a:ext cx="4572000" cy="3429000"/>
          </a:xfrm>
          <a:ln/>
        </p:spPr>
      </p:sp>
      <p:sp>
        <p:nvSpPr>
          <p:cNvPr id="6554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1031"/>
          <p:cNvSpPr>
            <a:spLocks noGrp="1" noChangeArrowheads="1"/>
          </p:cNvSpPr>
          <p:nvPr>
            <p:ph type="sldNum" sz="quarter" idx="5"/>
          </p:nvPr>
        </p:nvSpPr>
        <p:spPr>
          <a:noFill/>
        </p:spPr>
        <p:txBody>
          <a:bodyPr/>
          <a:lstStyle/>
          <a:p>
            <a:fld id="{EA8FC2D0-0361-8847-83B8-476A10BE178A}" type="slidenum">
              <a:rPr lang="en-US">
                <a:latin typeface="Arial" pitchFamily="-104" charset="0"/>
                <a:ea typeface="ＭＳ Ｐゴシック" pitchFamily="-104" charset="-128"/>
                <a:cs typeface="ＭＳ Ｐゴシック" pitchFamily="-104" charset="-128"/>
              </a:rPr>
              <a:pPr/>
              <a:t>39</a:t>
            </a:fld>
            <a:endParaRPr lang="en-US">
              <a:latin typeface="Arial" pitchFamily="-104" charset="0"/>
              <a:ea typeface="ＭＳ Ｐゴシック" pitchFamily="-104" charset="-128"/>
              <a:cs typeface="ＭＳ Ｐゴシック" pitchFamily="-104" charset="-128"/>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1031"/>
          <p:cNvSpPr>
            <a:spLocks noGrp="1" noChangeArrowheads="1"/>
          </p:cNvSpPr>
          <p:nvPr>
            <p:ph type="sldNum" sz="quarter" idx="5"/>
          </p:nvPr>
        </p:nvSpPr>
        <p:spPr>
          <a:noFill/>
        </p:spPr>
        <p:txBody>
          <a:bodyPr/>
          <a:lstStyle/>
          <a:p>
            <a:fld id="{237B9999-1530-6443-A99C-39E9947DD917}" type="slidenum">
              <a:rPr lang="en-US">
                <a:latin typeface="Arial" pitchFamily="-104" charset="0"/>
                <a:ea typeface="ＭＳ Ｐゴシック" pitchFamily="-104" charset="-128"/>
                <a:cs typeface="ＭＳ Ｐゴシック" pitchFamily="-104" charset="-128"/>
              </a:rPr>
              <a:pPr/>
              <a:t>40</a:t>
            </a:fld>
            <a:endParaRPr lang="en-US">
              <a:latin typeface="Arial" pitchFamily="-104" charset="0"/>
              <a:ea typeface="ＭＳ Ｐゴシック" pitchFamily="-104" charset="-128"/>
              <a:cs typeface="ＭＳ Ｐゴシック" pitchFamily="-104" charset="-128"/>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1031"/>
          <p:cNvSpPr>
            <a:spLocks noGrp="1" noChangeArrowheads="1"/>
          </p:cNvSpPr>
          <p:nvPr>
            <p:ph type="sldNum" sz="quarter" idx="5"/>
          </p:nvPr>
        </p:nvSpPr>
        <p:spPr>
          <a:noFill/>
        </p:spPr>
        <p:txBody>
          <a:bodyPr/>
          <a:lstStyle/>
          <a:p>
            <a:fld id="{E6AC8784-B1E1-4141-94B6-11261DA41905}" type="slidenum">
              <a:rPr lang="en-US">
                <a:latin typeface="Arial" pitchFamily="-104" charset="0"/>
                <a:ea typeface="ＭＳ Ｐゴシック" pitchFamily="-104" charset="-128"/>
                <a:cs typeface="ＭＳ Ｐゴシック" pitchFamily="-104" charset="-128"/>
              </a:rPr>
              <a:pPr/>
              <a:t>4</a:t>
            </a:fld>
            <a:endParaRPr lang="en-US">
              <a:latin typeface="Arial" pitchFamily="-104" charset="0"/>
              <a:ea typeface="ＭＳ Ｐゴシック" pitchFamily="-104" charset="-128"/>
              <a:cs typeface="ＭＳ Ｐゴシック" pitchFamily="-104" charset="-128"/>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1031"/>
          <p:cNvSpPr>
            <a:spLocks noGrp="1" noChangeArrowheads="1"/>
          </p:cNvSpPr>
          <p:nvPr>
            <p:ph type="sldNum" sz="quarter" idx="5"/>
          </p:nvPr>
        </p:nvSpPr>
        <p:spPr>
          <a:noFill/>
        </p:spPr>
        <p:txBody>
          <a:bodyPr/>
          <a:lstStyle/>
          <a:p>
            <a:fld id="{151EFB66-D9EE-CB40-8D97-C2D09A971347}" type="slidenum">
              <a:rPr lang="en-US">
                <a:latin typeface="Arial" pitchFamily="-104" charset="0"/>
                <a:ea typeface="ＭＳ Ｐゴシック" pitchFamily="-104" charset="-128"/>
                <a:cs typeface="ＭＳ Ｐゴシック" pitchFamily="-104" charset="-128"/>
              </a:rPr>
              <a:pPr/>
              <a:t>41</a:t>
            </a:fld>
            <a:endParaRPr lang="en-US">
              <a:latin typeface="Arial" pitchFamily="-104" charset="0"/>
              <a:ea typeface="ＭＳ Ｐゴシック" pitchFamily="-104" charset="-128"/>
              <a:cs typeface="ＭＳ Ｐゴシック" pitchFamily="-104" charset="-128"/>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1031"/>
          <p:cNvSpPr>
            <a:spLocks noGrp="1" noChangeArrowheads="1"/>
          </p:cNvSpPr>
          <p:nvPr>
            <p:ph type="sldNum" sz="quarter" idx="5"/>
          </p:nvPr>
        </p:nvSpPr>
        <p:spPr>
          <a:noFill/>
        </p:spPr>
        <p:txBody>
          <a:bodyPr/>
          <a:lstStyle/>
          <a:p>
            <a:fld id="{19EED07B-D7BE-E142-87F5-DD0B177FD5AA}" type="slidenum">
              <a:rPr lang="en-US">
                <a:latin typeface="Arial" pitchFamily="-104" charset="0"/>
                <a:ea typeface="ＭＳ Ｐゴシック" pitchFamily="-104" charset="-128"/>
                <a:cs typeface="ＭＳ Ｐゴシック" pitchFamily="-104" charset="-128"/>
              </a:rPr>
              <a:pPr/>
              <a:t>42</a:t>
            </a:fld>
            <a:endParaRPr lang="en-US">
              <a:latin typeface="Arial" pitchFamily="-104" charset="0"/>
              <a:ea typeface="ＭＳ Ｐゴシック" pitchFamily="-104" charset="-128"/>
              <a:cs typeface="ＭＳ Ｐゴシック" pitchFamily="-104" charset="-128"/>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1031"/>
          <p:cNvSpPr>
            <a:spLocks noGrp="1" noChangeArrowheads="1"/>
          </p:cNvSpPr>
          <p:nvPr>
            <p:ph type="sldNum" sz="quarter" idx="5"/>
          </p:nvPr>
        </p:nvSpPr>
        <p:spPr>
          <a:noFill/>
        </p:spPr>
        <p:txBody>
          <a:bodyPr/>
          <a:lstStyle/>
          <a:p>
            <a:fld id="{F4DE7A85-02EF-874B-9666-79BB0A1FB05A}" type="slidenum">
              <a:rPr lang="en-US">
                <a:latin typeface="Arial" pitchFamily="-104" charset="0"/>
                <a:ea typeface="ＭＳ Ｐゴシック" pitchFamily="-104" charset="-128"/>
                <a:cs typeface="ＭＳ Ｐゴシック" pitchFamily="-104" charset="-128"/>
              </a:rPr>
              <a:pPr/>
              <a:t>43</a:t>
            </a:fld>
            <a:endParaRPr lang="en-US">
              <a:latin typeface="Arial" pitchFamily="-104" charset="0"/>
              <a:ea typeface="ＭＳ Ｐゴシック" pitchFamily="-104" charset="-128"/>
              <a:cs typeface="ＭＳ Ｐゴシック" pitchFamily="-104" charset="-128"/>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1031"/>
          <p:cNvSpPr>
            <a:spLocks noGrp="1" noChangeArrowheads="1"/>
          </p:cNvSpPr>
          <p:nvPr>
            <p:ph type="sldNum" sz="quarter" idx="5"/>
          </p:nvPr>
        </p:nvSpPr>
        <p:spPr>
          <a:noFill/>
        </p:spPr>
        <p:txBody>
          <a:bodyPr/>
          <a:lstStyle/>
          <a:p>
            <a:fld id="{F4DE7A85-02EF-874B-9666-79BB0A1FB05A}" type="slidenum">
              <a:rPr lang="en-US">
                <a:latin typeface="Arial" pitchFamily="-104" charset="0"/>
                <a:ea typeface="ＭＳ Ｐゴシック" pitchFamily="-104" charset="-128"/>
                <a:cs typeface="ＭＳ Ｐゴシック" pitchFamily="-104" charset="-128"/>
              </a:rPr>
              <a:pPr/>
              <a:t>44</a:t>
            </a:fld>
            <a:endParaRPr lang="en-US">
              <a:latin typeface="Arial" pitchFamily="-104" charset="0"/>
              <a:ea typeface="ＭＳ Ｐゴシック" pitchFamily="-104" charset="-128"/>
              <a:cs typeface="ＭＳ Ｐゴシック" pitchFamily="-104" charset="-128"/>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1031"/>
          <p:cNvSpPr>
            <a:spLocks noGrp="1" noChangeArrowheads="1"/>
          </p:cNvSpPr>
          <p:nvPr>
            <p:ph type="sldNum" sz="quarter" idx="5"/>
          </p:nvPr>
        </p:nvSpPr>
        <p:spPr>
          <a:noFill/>
        </p:spPr>
        <p:txBody>
          <a:bodyPr/>
          <a:lstStyle/>
          <a:p>
            <a:fld id="{F4DE7A85-02EF-874B-9666-79BB0A1FB05A}" type="slidenum">
              <a:rPr lang="en-US">
                <a:latin typeface="Arial" pitchFamily="-104" charset="0"/>
                <a:ea typeface="ＭＳ Ｐゴシック" pitchFamily="-104" charset="-128"/>
                <a:cs typeface="ＭＳ Ｐゴシック" pitchFamily="-104" charset="-128"/>
              </a:rPr>
              <a:pPr/>
              <a:t>45</a:t>
            </a:fld>
            <a:endParaRPr lang="en-US">
              <a:latin typeface="Arial" pitchFamily="-104" charset="0"/>
              <a:ea typeface="ＭＳ Ｐゴシック" pitchFamily="-104" charset="-128"/>
              <a:cs typeface="ＭＳ Ｐゴシック" pitchFamily="-104" charset="-128"/>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1031"/>
          <p:cNvSpPr>
            <a:spLocks noGrp="1" noChangeArrowheads="1"/>
          </p:cNvSpPr>
          <p:nvPr>
            <p:ph type="sldNum" sz="quarter" idx="5"/>
          </p:nvPr>
        </p:nvSpPr>
        <p:spPr>
          <a:noFill/>
        </p:spPr>
        <p:txBody>
          <a:bodyPr/>
          <a:lstStyle/>
          <a:p>
            <a:fld id="{F4DE7A85-02EF-874B-9666-79BB0A1FB05A}" type="slidenum">
              <a:rPr lang="en-US">
                <a:latin typeface="Arial" pitchFamily="-104" charset="0"/>
                <a:ea typeface="ＭＳ Ｐゴシック" pitchFamily="-104" charset="-128"/>
                <a:cs typeface="ＭＳ Ｐゴシック" pitchFamily="-104" charset="-128"/>
              </a:rPr>
              <a:pPr/>
              <a:t>46</a:t>
            </a:fld>
            <a:endParaRPr lang="en-US">
              <a:latin typeface="Arial" pitchFamily="-104" charset="0"/>
              <a:ea typeface="ＭＳ Ｐゴシック" pitchFamily="-104" charset="-128"/>
              <a:cs typeface="ＭＳ Ｐゴシック" pitchFamily="-104" charset="-128"/>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1031"/>
          <p:cNvSpPr>
            <a:spLocks noGrp="1" noChangeArrowheads="1"/>
          </p:cNvSpPr>
          <p:nvPr>
            <p:ph type="sldNum" sz="quarter" idx="5"/>
          </p:nvPr>
        </p:nvSpPr>
        <p:spPr>
          <a:noFill/>
        </p:spPr>
        <p:txBody>
          <a:bodyPr/>
          <a:lstStyle/>
          <a:p>
            <a:fld id="{F4DE7A85-02EF-874B-9666-79BB0A1FB05A}" type="slidenum">
              <a:rPr lang="en-US">
                <a:latin typeface="Arial" pitchFamily="-104" charset="0"/>
                <a:ea typeface="ＭＳ Ｐゴシック" pitchFamily="-104" charset="-128"/>
                <a:cs typeface="ＭＳ Ｐゴシック" pitchFamily="-104" charset="-128"/>
              </a:rPr>
              <a:pPr/>
              <a:t>47</a:t>
            </a:fld>
            <a:endParaRPr lang="en-US">
              <a:latin typeface="Arial" pitchFamily="-104" charset="0"/>
              <a:ea typeface="ＭＳ Ｐゴシック" pitchFamily="-104" charset="-128"/>
              <a:cs typeface="ＭＳ Ｐゴシック" pitchFamily="-104" charset="-128"/>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1031"/>
          <p:cNvSpPr>
            <a:spLocks noGrp="1" noChangeArrowheads="1"/>
          </p:cNvSpPr>
          <p:nvPr>
            <p:ph type="sldNum" sz="quarter" idx="5"/>
          </p:nvPr>
        </p:nvSpPr>
        <p:spPr>
          <a:noFill/>
        </p:spPr>
        <p:txBody>
          <a:bodyPr/>
          <a:lstStyle/>
          <a:p>
            <a:fld id="{3F4E0D09-C68F-7A4A-8057-2207CEC84DDE}" type="slidenum">
              <a:rPr lang="en-US">
                <a:latin typeface="Arial" pitchFamily="-104" charset="0"/>
                <a:ea typeface="ＭＳ Ｐゴシック" pitchFamily="-104" charset="-128"/>
                <a:cs typeface="ＭＳ Ｐゴシック" pitchFamily="-104" charset="-128"/>
              </a:rPr>
              <a:pPr/>
              <a:t>48</a:t>
            </a:fld>
            <a:endParaRPr lang="en-US">
              <a:latin typeface="Arial" pitchFamily="-104" charset="0"/>
              <a:ea typeface="ＭＳ Ｐゴシック" pitchFamily="-104" charset="-128"/>
              <a:cs typeface="ＭＳ Ｐゴシック" pitchFamily="-104" charset="-128"/>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1031"/>
          <p:cNvSpPr>
            <a:spLocks noGrp="1" noChangeArrowheads="1"/>
          </p:cNvSpPr>
          <p:nvPr>
            <p:ph type="sldNum" sz="quarter" idx="5"/>
          </p:nvPr>
        </p:nvSpPr>
        <p:spPr>
          <a:noFill/>
        </p:spPr>
        <p:txBody>
          <a:bodyPr/>
          <a:lstStyle/>
          <a:p>
            <a:fld id="{C2DEA041-2595-8845-9101-F1A7C0011F77}" type="slidenum">
              <a:rPr lang="en-US">
                <a:latin typeface="Arial" pitchFamily="-104" charset="0"/>
                <a:ea typeface="ＭＳ Ｐゴシック" pitchFamily="-104" charset="-128"/>
                <a:cs typeface="ＭＳ Ｐゴシック" pitchFamily="-104" charset="-128"/>
              </a:rPr>
              <a:pPr/>
              <a:t>49</a:t>
            </a:fld>
            <a:endParaRPr lang="en-US">
              <a:latin typeface="Arial" pitchFamily="-104" charset="0"/>
              <a:ea typeface="ＭＳ Ｐゴシック" pitchFamily="-104" charset="-128"/>
              <a:cs typeface="ＭＳ Ｐゴシック" pitchFamily="-104" charset="-128"/>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1031"/>
          <p:cNvSpPr>
            <a:spLocks noGrp="1" noChangeArrowheads="1"/>
          </p:cNvSpPr>
          <p:nvPr>
            <p:ph type="sldNum" sz="quarter" idx="5"/>
          </p:nvPr>
        </p:nvSpPr>
        <p:spPr>
          <a:noFill/>
        </p:spPr>
        <p:txBody>
          <a:bodyPr/>
          <a:lstStyle/>
          <a:p>
            <a:fld id="{3F4E0D09-C68F-7A4A-8057-2207CEC84DDE}" type="slidenum">
              <a:rPr lang="en-US">
                <a:latin typeface="Arial" pitchFamily="-104" charset="0"/>
                <a:ea typeface="ＭＳ Ｐゴシック" pitchFamily="-104" charset="-128"/>
                <a:cs typeface="ＭＳ Ｐゴシック" pitchFamily="-104" charset="-128"/>
              </a:rPr>
              <a:pPr/>
              <a:t>50</a:t>
            </a:fld>
            <a:endParaRPr lang="en-US">
              <a:latin typeface="Arial" pitchFamily="-104" charset="0"/>
              <a:ea typeface="ＭＳ Ｐゴシック" pitchFamily="-104" charset="-128"/>
              <a:cs typeface="ＭＳ Ｐゴシック" pitchFamily="-104" charset="-128"/>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1031"/>
          <p:cNvSpPr>
            <a:spLocks noGrp="1" noChangeArrowheads="1"/>
          </p:cNvSpPr>
          <p:nvPr>
            <p:ph type="sldNum" sz="quarter" idx="5"/>
          </p:nvPr>
        </p:nvSpPr>
        <p:spPr>
          <a:noFill/>
        </p:spPr>
        <p:txBody>
          <a:bodyPr/>
          <a:lstStyle/>
          <a:p>
            <a:fld id="{E6AC8784-B1E1-4141-94B6-11261DA41905}" type="slidenum">
              <a:rPr lang="en-US">
                <a:latin typeface="Arial" pitchFamily="-104" charset="0"/>
                <a:ea typeface="ＭＳ Ｐゴシック" pitchFamily="-104" charset="-128"/>
                <a:cs typeface="ＭＳ Ｐゴシック" pitchFamily="-104" charset="-128"/>
              </a:rPr>
              <a:pPr/>
              <a:t>5</a:t>
            </a:fld>
            <a:endParaRPr lang="en-US">
              <a:latin typeface="Arial" pitchFamily="-104" charset="0"/>
              <a:ea typeface="ＭＳ Ｐゴシック" pitchFamily="-104" charset="-128"/>
              <a:cs typeface="ＭＳ Ｐゴシック" pitchFamily="-104" charset="-128"/>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1031"/>
          <p:cNvSpPr>
            <a:spLocks noGrp="1" noChangeArrowheads="1"/>
          </p:cNvSpPr>
          <p:nvPr>
            <p:ph type="sldNum" sz="quarter" idx="5"/>
          </p:nvPr>
        </p:nvSpPr>
        <p:spPr>
          <a:noFill/>
        </p:spPr>
        <p:txBody>
          <a:bodyPr/>
          <a:lstStyle/>
          <a:p>
            <a:fld id="{F7CB7C2B-2085-4B46-AA9A-0F88F18135F7}" type="slidenum">
              <a:rPr lang="en-US">
                <a:latin typeface="Arial" pitchFamily="-104" charset="0"/>
                <a:ea typeface="ＭＳ Ｐゴシック" pitchFamily="-104" charset="-128"/>
                <a:cs typeface="ＭＳ Ｐゴシック" pitchFamily="-104" charset="-128"/>
              </a:rPr>
              <a:pPr/>
              <a:t>51</a:t>
            </a:fld>
            <a:endParaRPr lang="en-US">
              <a:latin typeface="Arial" pitchFamily="-104" charset="0"/>
              <a:ea typeface="ＭＳ Ｐゴシック" pitchFamily="-104" charset="-128"/>
              <a:cs typeface="ＭＳ Ｐゴシック" pitchFamily="-104" charset="-128"/>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1031"/>
          <p:cNvSpPr>
            <a:spLocks noGrp="1" noChangeArrowheads="1"/>
          </p:cNvSpPr>
          <p:nvPr>
            <p:ph type="sldNum" sz="quarter" idx="5"/>
          </p:nvPr>
        </p:nvSpPr>
        <p:spPr>
          <a:noFill/>
        </p:spPr>
        <p:txBody>
          <a:bodyPr/>
          <a:lstStyle/>
          <a:p>
            <a:fld id="{F7CB7C2B-2085-4B46-AA9A-0F88F18135F7}" type="slidenum">
              <a:rPr lang="en-US">
                <a:latin typeface="Arial" pitchFamily="-104" charset="0"/>
                <a:ea typeface="ＭＳ Ｐゴシック" pitchFamily="-104" charset="-128"/>
                <a:cs typeface="ＭＳ Ｐゴシック" pitchFamily="-104" charset="-128"/>
              </a:rPr>
              <a:pPr/>
              <a:t>52</a:t>
            </a:fld>
            <a:endParaRPr lang="en-US">
              <a:latin typeface="Arial" pitchFamily="-104" charset="0"/>
              <a:ea typeface="ＭＳ Ｐゴシック" pitchFamily="-104" charset="-128"/>
              <a:cs typeface="ＭＳ Ｐゴシック" pitchFamily="-104" charset="-128"/>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Rectangle 1031"/>
          <p:cNvSpPr>
            <a:spLocks noGrp="1" noChangeArrowheads="1"/>
          </p:cNvSpPr>
          <p:nvPr>
            <p:ph type="sldNum" sz="quarter" idx="5"/>
          </p:nvPr>
        </p:nvSpPr>
        <p:spPr>
          <a:noFill/>
        </p:spPr>
        <p:txBody>
          <a:bodyPr/>
          <a:lstStyle/>
          <a:p>
            <a:fld id="{FCA3778C-0E9D-6147-8413-4705C3554879}" type="slidenum">
              <a:rPr lang="en-US">
                <a:latin typeface="Arial" pitchFamily="-104" charset="0"/>
                <a:ea typeface="ＭＳ Ｐゴシック" pitchFamily="-104" charset="-128"/>
                <a:cs typeface="ＭＳ Ｐゴシック" pitchFamily="-104" charset="-128"/>
              </a:rPr>
              <a:pPr/>
              <a:t>53</a:t>
            </a:fld>
            <a:endParaRPr lang="en-US">
              <a:latin typeface="Arial" pitchFamily="-104" charset="0"/>
              <a:ea typeface="ＭＳ Ｐゴシック" pitchFamily="-104" charset="-128"/>
              <a:cs typeface="ＭＳ Ｐゴシック" pitchFamily="-104" charset="-128"/>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1031"/>
          <p:cNvSpPr>
            <a:spLocks noGrp="1" noChangeArrowheads="1"/>
          </p:cNvSpPr>
          <p:nvPr>
            <p:ph type="sldNum" sz="quarter" idx="5"/>
          </p:nvPr>
        </p:nvSpPr>
        <p:spPr>
          <a:noFill/>
        </p:spPr>
        <p:txBody>
          <a:bodyPr/>
          <a:lstStyle/>
          <a:p>
            <a:fld id="{E6AC8784-B1E1-4141-94B6-11261DA41905}" type="slidenum">
              <a:rPr lang="en-US">
                <a:latin typeface="Arial" pitchFamily="-104" charset="0"/>
                <a:ea typeface="ＭＳ Ｐゴシック" pitchFamily="-104" charset="-128"/>
                <a:cs typeface="ＭＳ Ｐゴシック" pitchFamily="-104" charset="-128"/>
              </a:rPr>
              <a:pPr/>
              <a:t>6</a:t>
            </a:fld>
            <a:endParaRPr lang="en-US">
              <a:latin typeface="Arial" pitchFamily="-104" charset="0"/>
              <a:ea typeface="ＭＳ Ｐゴシック" pitchFamily="-104" charset="-128"/>
              <a:cs typeface="ＭＳ Ｐゴシック" pitchFamily="-104" charset="-128"/>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1031"/>
          <p:cNvSpPr>
            <a:spLocks noGrp="1" noChangeArrowheads="1"/>
          </p:cNvSpPr>
          <p:nvPr>
            <p:ph type="sldNum" sz="quarter" idx="5"/>
          </p:nvPr>
        </p:nvSpPr>
        <p:spPr>
          <a:noFill/>
        </p:spPr>
        <p:txBody>
          <a:bodyPr/>
          <a:lstStyle/>
          <a:p>
            <a:fld id="{E6AC8784-B1E1-4141-94B6-11261DA41905}" type="slidenum">
              <a:rPr lang="en-US">
                <a:latin typeface="Arial" pitchFamily="-104" charset="0"/>
                <a:ea typeface="ＭＳ Ｐゴシック" pitchFamily="-104" charset="-128"/>
                <a:cs typeface="ＭＳ Ｐゴシック" pitchFamily="-104" charset="-128"/>
              </a:rPr>
              <a:pPr/>
              <a:t>7</a:t>
            </a:fld>
            <a:endParaRPr lang="en-US">
              <a:latin typeface="Arial" pitchFamily="-104" charset="0"/>
              <a:ea typeface="ＭＳ Ｐゴシック" pitchFamily="-104" charset="-128"/>
              <a:cs typeface="ＭＳ Ｐゴシック" pitchFamily="-104" charset="-128"/>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1031"/>
          <p:cNvSpPr>
            <a:spLocks noGrp="1" noChangeArrowheads="1"/>
          </p:cNvSpPr>
          <p:nvPr>
            <p:ph type="sldNum" sz="quarter" idx="5"/>
          </p:nvPr>
        </p:nvSpPr>
        <p:spPr>
          <a:noFill/>
        </p:spPr>
        <p:txBody>
          <a:bodyPr/>
          <a:lstStyle/>
          <a:p>
            <a:fld id="{E6AC8784-B1E1-4141-94B6-11261DA41905}" type="slidenum">
              <a:rPr lang="en-US">
                <a:latin typeface="Arial" pitchFamily="-104" charset="0"/>
                <a:ea typeface="ＭＳ Ｐゴシック" pitchFamily="-104" charset="-128"/>
                <a:cs typeface="ＭＳ Ｐゴシック" pitchFamily="-104" charset="-128"/>
              </a:rPr>
              <a:pPr/>
              <a:t>8</a:t>
            </a:fld>
            <a:endParaRPr lang="en-US">
              <a:latin typeface="Arial" pitchFamily="-104" charset="0"/>
              <a:ea typeface="ＭＳ Ｐゴシック" pitchFamily="-104" charset="-128"/>
              <a:cs typeface="ＭＳ Ｐゴシック" pitchFamily="-104" charset="-128"/>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1031"/>
          <p:cNvSpPr>
            <a:spLocks noGrp="1" noChangeArrowheads="1"/>
          </p:cNvSpPr>
          <p:nvPr>
            <p:ph type="sldNum" sz="quarter" idx="5"/>
          </p:nvPr>
        </p:nvSpPr>
        <p:spPr>
          <a:noFill/>
        </p:spPr>
        <p:txBody>
          <a:bodyPr/>
          <a:lstStyle/>
          <a:p>
            <a:fld id="{E6AC8784-B1E1-4141-94B6-11261DA41905}" type="slidenum">
              <a:rPr lang="en-US">
                <a:latin typeface="Arial" pitchFamily="-104" charset="0"/>
                <a:ea typeface="ＭＳ Ｐゴシック" pitchFamily="-104" charset="-128"/>
                <a:cs typeface="ＭＳ Ｐゴシック" pitchFamily="-104" charset="-128"/>
              </a:rPr>
              <a:pPr/>
              <a:t>9</a:t>
            </a:fld>
            <a:endParaRPr lang="en-US">
              <a:latin typeface="Arial" pitchFamily="-104" charset="0"/>
              <a:ea typeface="ＭＳ Ｐゴシック" pitchFamily="-104" charset="-128"/>
              <a:cs typeface="ＭＳ Ｐゴシック" pitchFamily="-104" charset="-128"/>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8435" name="Rectangle 3"/>
          <p:cNvSpPr>
            <a:spLocks noGrp="1" noChangeArrowheads="1"/>
          </p:cNvSpPr>
          <p:nvPr>
            <p:ph type="subTitle" idx="1"/>
          </p:nvPr>
        </p:nvSpPr>
        <p:spPr>
          <a:xfrm>
            <a:off x="1371600" y="3886200"/>
            <a:ext cx="6400800" cy="1752600"/>
          </a:xfrm>
        </p:spPr>
        <p:txBody>
          <a:bodyPr/>
          <a:lstStyle>
            <a:lvl1pPr marL="0" indent="0" algn="ctr">
              <a:buFont typeface="Wingdings" pitchFamily="-109"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musiceducationconsultants.net /  KSMEA2011</a:t>
            </a:r>
          </a:p>
        </p:txBody>
      </p:sp>
      <p:sp>
        <p:nvSpPr>
          <p:cNvPr id="6" name="Rectangle 6"/>
          <p:cNvSpPr>
            <a:spLocks noGrp="1" noChangeArrowheads="1"/>
          </p:cNvSpPr>
          <p:nvPr>
            <p:ph type="sldNum" sz="quarter" idx="12"/>
          </p:nvPr>
        </p:nvSpPr>
        <p:spPr>
          <a:ln/>
        </p:spPr>
        <p:txBody>
          <a:bodyPr/>
          <a:lstStyle>
            <a:lvl1pPr>
              <a:defRPr/>
            </a:lvl1pPr>
          </a:lstStyle>
          <a:p>
            <a:pPr>
              <a:defRPr/>
            </a:pPr>
            <a:fld id="{18B45B8D-80A6-0740-9390-CABA8BF0E4D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musiceducationconsultants.net /  KSMEA2011</a:t>
            </a:r>
          </a:p>
        </p:txBody>
      </p:sp>
      <p:sp>
        <p:nvSpPr>
          <p:cNvPr id="6" name="Rectangle 6"/>
          <p:cNvSpPr>
            <a:spLocks noGrp="1" noChangeArrowheads="1"/>
          </p:cNvSpPr>
          <p:nvPr>
            <p:ph type="sldNum" sz="quarter" idx="12"/>
          </p:nvPr>
        </p:nvSpPr>
        <p:spPr>
          <a:ln/>
        </p:spPr>
        <p:txBody>
          <a:bodyPr/>
          <a:lstStyle>
            <a:lvl1pPr>
              <a:defRPr/>
            </a:lvl1pPr>
          </a:lstStyle>
          <a:p>
            <a:pPr>
              <a:defRPr/>
            </a:pPr>
            <a:fld id="{221B24E2-A9CB-7C46-9486-5151331BC66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musiceducationconsultants.net /  KSMEA2011</a:t>
            </a:r>
          </a:p>
        </p:txBody>
      </p:sp>
      <p:sp>
        <p:nvSpPr>
          <p:cNvPr id="6" name="Rectangle 6"/>
          <p:cNvSpPr>
            <a:spLocks noGrp="1" noChangeArrowheads="1"/>
          </p:cNvSpPr>
          <p:nvPr>
            <p:ph type="sldNum" sz="quarter" idx="12"/>
          </p:nvPr>
        </p:nvSpPr>
        <p:spPr>
          <a:ln/>
        </p:spPr>
        <p:txBody>
          <a:bodyPr/>
          <a:lstStyle>
            <a:lvl1pPr>
              <a:defRPr/>
            </a:lvl1pPr>
          </a:lstStyle>
          <a:p>
            <a:pPr>
              <a:defRPr/>
            </a:pPr>
            <a:fld id="{DE5C0E66-82F7-274B-AE21-47DD0E526072}"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828800"/>
            <a:ext cx="4038600" cy="4302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648200" y="1828800"/>
            <a:ext cx="4038600" cy="4302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fld id="{436D8990-19E4-624D-A52F-29D476C99851}" type="datetime1">
              <a:rPr lang="en-US"/>
              <a:pPr>
                <a:defRPr/>
              </a:pPr>
              <a:t>1/15/16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www.musicachievementcouncil.org</a:t>
            </a:r>
          </a:p>
        </p:txBody>
      </p:sp>
      <p:sp>
        <p:nvSpPr>
          <p:cNvPr id="7" name="Rectangle 6"/>
          <p:cNvSpPr>
            <a:spLocks noGrp="1" noChangeArrowheads="1"/>
          </p:cNvSpPr>
          <p:nvPr>
            <p:ph type="sldNum" sz="quarter" idx="12"/>
          </p:nvPr>
        </p:nvSpPr>
        <p:spPr>
          <a:ln/>
        </p:spPr>
        <p:txBody>
          <a:bodyPr/>
          <a:lstStyle>
            <a:lvl1pPr>
              <a:defRPr/>
            </a:lvl1pPr>
          </a:lstStyle>
          <a:p>
            <a:pPr>
              <a:defRPr/>
            </a:pPr>
            <a:fld id="{F188C437-0A12-3E4A-B959-FB613AA6581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musiceducationconsultants.net /  KSMEA2011</a:t>
            </a:r>
          </a:p>
        </p:txBody>
      </p:sp>
      <p:sp>
        <p:nvSpPr>
          <p:cNvPr id="6" name="Rectangle 6"/>
          <p:cNvSpPr>
            <a:spLocks noGrp="1" noChangeArrowheads="1"/>
          </p:cNvSpPr>
          <p:nvPr>
            <p:ph type="sldNum" sz="quarter" idx="12"/>
          </p:nvPr>
        </p:nvSpPr>
        <p:spPr>
          <a:ln/>
        </p:spPr>
        <p:txBody>
          <a:bodyPr/>
          <a:lstStyle>
            <a:lvl1pPr>
              <a:defRPr/>
            </a:lvl1pPr>
          </a:lstStyle>
          <a:p>
            <a:pPr>
              <a:defRPr/>
            </a:pPr>
            <a:fld id="{D315CE01-5062-F949-A68C-034943E1191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musiceducationconsultants.net /  KSMEA2011</a:t>
            </a:r>
          </a:p>
        </p:txBody>
      </p:sp>
      <p:sp>
        <p:nvSpPr>
          <p:cNvPr id="6" name="Rectangle 6"/>
          <p:cNvSpPr>
            <a:spLocks noGrp="1" noChangeArrowheads="1"/>
          </p:cNvSpPr>
          <p:nvPr>
            <p:ph type="sldNum" sz="quarter" idx="12"/>
          </p:nvPr>
        </p:nvSpPr>
        <p:spPr>
          <a:ln/>
        </p:spPr>
        <p:txBody>
          <a:bodyPr/>
          <a:lstStyle>
            <a:lvl1pPr>
              <a:defRPr/>
            </a:lvl1pPr>
          </a:lstStyle>
          <a:p>
            <a:pPr>
              <a:defRPr/>
            </a:pPr>
            <a:fld id="{57589D30-8271-DA45-AA84-29993C96458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musiceducationconsultants.net /  KSMEA2011</a:t>
            </a:r>
          </a:p>
        </p:txBody>
      </p:sp>
      <p:sp>
        <p:nvSpPr>
          <p:cNvPr id="7" name="Rectangle 6"/>
          <p:cNvSpPr>
            <a:spLocks noGrp="1" noChangeArrowheads="1"/>
          </p:cNvSpPr>
          <p:nvPr>
            <p:ph type="sldNum" sz="quarter" idx="12"/>
          </p:nvPr>
        </p:nvSpPr>
        <p:spPr>
          <a:ln/>
        </p:spPr>
        <p:txBody>
          <a:bodyPr/>
          <a:lstStyle>
            <a:lvl1pPr>
              <a:defRPr/>
            </a:lvl1pPr>
          </a:lstStyle>
          <a:p>
            <a:pPr>
              <a:defRPr/>
            </a:pPr>
            <a:fld id="{87606A34-5A63-8F49-8CBD-53B4957A4E3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musiceducationconsultants.net /  KSMEA2011</a:t>
            </a:r>
          </a:p>
        </p:txBody>
      </p:sp>
      <p:sp>
        <p:nvSpPr>
          <p:cNvPr id="9" name="Rectangle 6"/>
          <p:cNvSpPr>
            <a:spLocks noGrp="1" noChangeArrowheads="1"/>
          </p:cNvSpPr>
          <p:nvPr>
            <p:ph type="sldNum" sz="quarter" idx="12"/>
          </p:nvPr>
        </p:nvSpPr>
        <p:spPr>
          <a:ln/>
        </p:spPr>
        <p:txBody>
          <a:bodyPr/>
          <a:lstStyle>
            <a:lvl1pPr>
              <a:defRPr/>
            </a:lvl1pPr>
          </a:lstStyle>
          <a:p>
            <a:pPr>
              <a:defRPr/>
            </a:pPr>
            <a:fld id="{D2699EA1-4A27-5E48-9FA3-36A04E56A6A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musiceducationconsultants.net /  KSMEA2011</a:t>
            </a:r>
          </a:p>
        </p:txBody>
      </p:sp>
      <p:sp>
        <p:nvSpPr>
          <p:cNvPr id="5" name="Rectangle 6"/>
          <p:cNvSpPr>
            <a:spLocks noGrp="1" noChangeArrowheads="1"/>
          </p:cNvSpPr>
          <p:nvPr>
            <p:ph type="sldNum" sz="quarter" idx="12"/>
          </p:nvPr>
        </p:nvSpPr>
        <p:spPr>
          <a:ln/>
        </p:spPr>
        <p:txBody>
          <a:bodyPr/>
          <a:lstStyle>
            <a:lvl1pPr>
              <a:defRPr/>
            </a:lvl1pPr>
          </a:lstStyle>
          <a:p>
            <a:pPr>
              <a:defRPr/>
            </a:pPr>
            <a:fld id="{1CDAA46C-3273-8144-8568-2153602803E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musiceducationconsultants.net /  KSMEA2011</a:t>
            </a:r>
          </a:p>
        </p:txBody>
      </p:sp>
      <p:sp>
        <p:nvSpPr>
          <p:cNvPr id="4" name="Rectangle 6"/>
          <p:cNvSpPr>
            <a:spLocks noGrp="1" noChangeArrowheads="1"/>
          </p:cNvSpPr>
          <p:nvPr>
            <p:ph type="sldNum" sz="quarter" idx="12"/>
          </p:nvPr>
        </p:nvSpPr>
        <p:spPr>
          <a:ln/>
        </p:spPr>
        <p:txBody>
          <a:bodyPr/>
          <a:lstStyle>
            <a:lvl1pPr>
              <a:defRPr/>
            </a:lvl1pPr>
          </a:lstStyle>
          <a:p>
            <a:pPr>
              <a:defRPr/>
            </a:pPr>
            <a:fld id="{DA271119-4CAC-3044-A16C-8239F3A9BC2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musiceducationconsultants.net /  KSMEA2011</a:t>
            </a:r>
          </a:p>
        </p:txBody>
      </p:sp>
      <p:sp>
        <p:nvSpPr>
          <p:cNvPr id="7" name="Rectangle 6"/>
          <p:cNvSpPr>
            <a:spLocks noGrp="1" noChangeArrowheads="1"/>
          </p:cNvSpPr>
          <p:nvPr>
            <p:ph type="sldNum" sz="quarter" idx="12"/>
          </p:nvPr>
        </p:nvSpPr>
        <p:spPr>
          <a:ln/>
        </p:spPr>
        <p:txBody>
          <a:bodyPr/>
          <a:lstStyle>
            <a:lvl1pPr>
              <a:defRPr/>
            </a:lvl1pPr>
          </a:lstStyle>
          <a:p>
            <a:pPr>
              <a:defRPr/>
            </a:pPr>
            <a:fld id="{4A4D31DD-19DF-6D4A-8D63-B058D521850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musiceducationconsultants.net /  KSMEA2011</a:t>
            </a:r>
          </a:p>
        </p:txBody>
      </p:sp>
      <p:sp>
        <p:nvSpPr>
          <p:cNvPr id="7" name="Rectangle 6"/>
          <p:cNvSpPr>
            <a:spLocks noGrp="1" noChangeArrowheads="1"/>
          </p:cNvSpPr>
          <p:nvPr>
            <p:ph type="sldNum" sz="quarter" idx="12"/>
          </p:nvPr>
        </p:nvSpPr>
        <p:spPr>
          <a:ln/>
        </p:spPr>
        <p:txBody>
          <a:bodyPr/>
          <a:lstStyle>
            <a:lvl1pPr>
              <a:defRPr/>
            </a:lvl1pPr>
          </a:lstStyle>
          <a:p>
            <a:pPr>
              <a:defRPr/>
            </a:pPr>
            <a:fld id="{D7BDAF59-8766-5A45-B599-7E9EEF2EBF0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00"/>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defRPr sz="1400">
                <a:latin typeface="+mn-lt"/>
                <a:ea typeface="ＭＳ Ｐゴシック" pitchFamily="-109" charset="-128"/>
                <a:cs typeface="ＭＳ Ｐゴシック" pitchFamily="-109" charset="-128"/>
              </a:defRPr>
            </a:lvl1pPr>
          </a:lstStyle>
          <a:p>
            <a:pPr>
              <a:defRPr/>
            </a:pPr>
            <a:endParaRPr lang="en-US"/>
          </a:p>
        </p:txBody>
      </p:sp>
      <p:sp>
        <p:nvSpPr>
          <p:cNvPr id="174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pitchFamily="-109" charset="-128"/>
                <a:cs typeface="ＭＳ Ｐゴシック" pitchFamily="-109" charset="-128"/>
              </a:defRPr>
            </a:lvl1pPr>
          </a:lstStyle>
          <a:p>
            <a:pPr>
              <a:defRPr/>
            </a:pPr>
            <a:r>
              <a:rPr lang="en-US"/>
              <a:t>musiceducationconsultants.net /  KSMEA2011</a:t>
            </a:r>
          </a:p>
        </p:txBody>
      </p:sp>
      <p:sp>
        <p:nvSpPr>
          <p:cNvPr id="174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a:defRPr sz="1400">
                <a:latin typeface="+mn-lt"/>
                <a:ea typeface="ＭＳ Ｐゴシック" pitchFamily="-109" charset="-128"/>
                <a:cs typeface="ＭＳ Ｐゴシック" pitchFamily="-109" charset="-128"/>
              </a:defRPr>
            </a:lvl1pPr>
          </a:lstStyle>
          <a:p>
            <a:pPr>
              <a:defRPr/>
            </a:pPr>
            <a:fld id="{A2B64ACF-5884-7F46-8C86-FADDA54F678E}"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ahoma"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ahoma"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ahoma"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ahoma"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Tahoma"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Tahoma"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Tahoma"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lr>
          <a:srgbClr val="FFCC00"/>
        </a:buClr>
        <a:buFont typeface="Wingdings" pitchFamily="-104" charset="2"/>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6600"/>
        </a:buClr>
        <a:buFont typeface="Wingdings" pitchFamily="-104" charset="2"/>
        <a:buChar char="s"/>
        <a:defRPr sz="2800">
          <a:solidFill>
            <a:schemeClr val="tx1"/>
          </a:solidFill>
          <a:latin typeface="+mn-lt"/>
          <a:ea typeface="+mn-ea"/>
        </a:defRPr>
      </a:lvl2pPr>
      <a:lvl3pPr marL="1143000" indent="-228600" algn="l" rtl="0" eaLnBrk="0" fontAlgn="base" hangingPunct="0">
        <a:spcBef>
          <a:spcPct val="20000"/>
        </a:spcBef>
        <a:spcAft>
          <a:spcPct val="0"/>
        </a:spcAft>
        <a:buClr>
          <a:srgbClr val="FFCC00"/>
        </a:buClr>
        <a:buFont typeface="Wingdings" pitchFamily="-104" charset="2"/>
        <a:buChar char="s"/>
        <a:defRPr sz="2400">
          <a:solidFill>
            <a:schemeClr val="tx1"/>
          </a:solidFill>
          <a:latin typeface="+mn-lt"/>
          <a:ea typeface="+mn-ea"/>
        </a:defRPr>
      </a:lvl3pPr>
      <a:lvl4pPr marL="1600200" indent="-228600" algn="l" rtl="0" eaLnBrk="0" fontAlgn="base" hangingPunct="0">
        <a:spcBef>
          <a:spcPct val="20000"/>
        </a:spcBef>
        <a:spcAft>
          <a:spcPct val="0"/>
        </a:spcAft>
        <a:buClr>
          <a:srgbClr val="FF6600"/>
        </a:buClr>
        <a:buFont typeface="Wingdings" pitchFamily="-104" charset="2"/>
        <a:buChar char="s"/>
        <a:defRPr sz="2000">
          <a:solidFill>
            <a:schemeClr val="tx1"/>
          </a:solidFill>
          <a:latin typeface="+mn-lt"/>
          <a:ea typeface="+mn-ea"/>
        </a:defRPr>
      </a:lvl4pPr>
      <a:lvl5pPr marL="2057400" indent="-228600" algn="l" rtl="0" eaLnBrk="0" fontAlgn="base" hangingPunct="0">
        <a:spcBef>
          <a:spcPct val="20000"/>
        </a:spcBef>
        <a:spcAft>
          <a:spcPct val="0"/>
        </a:spcAft>
        <a:buClr>
          <a:srgbClr val="FFCC00"/>
        </a:buClr>
        <a:buFont typeface="Wingdings" pitchFamily="-104" charset="2"/>
        <a:buChar char="s"/>
        <a:defRPr sz="2000">
          <a:solidFill>
            <a:schemeClr val="tx1"/>
          </a:solidFill>
          <a:latin typeface="+mn-lt"/>
          <a:ea typeface="+mn-ea"/>
        </a:defRPr>
      </a:lvl5pPr>
      <a:lvl6pPr marL="2514600" indent="-228600" algn="l" rtl="0" fontAlgn="base">
        <a:spcBef>
          <a:spcPct val="20000"/>
        </a:spcBef>
        <a:spcAft>
          <a:spcPct val="0"/>
        </a:spcAft>
        <a:buClr>
          <a:srgbClr val="FFCC00"/>
        </a:buClr>
        <a:buFont typeface="Wingdings" pitchFamily="-109"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109"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109"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109" charset="2"/>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33.png"/><Relationship Id="rId1" Type="http://schemas.openxmlformats.org/officeDocument/2006/relationships/video" Target="file://localhost/Users/marcianeel/Desktop/Projects/INMEA%202016/INMEA%202016%20PPT%20Advocacy%20Videos/Slide%2028%20Team%20Effort%20on%20the%20Beach.mp4" TargetMode="External"/><Relationship Id="rId2"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12.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4" Type="http://schemas.openxmlformats.org/officeDocument/2006/relationships/image" Target="../media/image52.png"/><Relationship Id="rId1" Type="http://schemas.openxmlformats.org/officeDocument/2006/relationships/video" Target="file://localhost/Users/marcianeel/Desktop/INMEA%202016%20PPT%20Advocacy%20Videos/Slide%2019%20My%20PVC%20Instrument,%20Disney%20Medley%20copy.mp4" TargetMode="External"/><Relationship Id="rId2"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4" Type="http://schemas.openxmlformats.org/officeDocument/2006/relationships/image" Target="../media/image53.png"/><Relationship Id="rId1" Type="http://schemas.openxmlformats.org/officeDocument/2006/relationships/video" Target="file://localhost/Users/marcianeel/Desktop/Projects/INMEA%202016/INMEA%202016%20PPT%20Advocacy%20Videos/Slide%2046%20Principal%20Raps%20About%20Snow%20Day%20With%20'Ice%20Ice%20Baby'%20Instrumental.mp4" TargetMode="External"/><Relationship Id="rId2"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4" Type="http://schemas.openxmlformats.org/officeDocument/2006/relationships/image" Target="../media/image54.png"/><Relationship Id="rId1" Type="http://schemas.openxmlformats.org/officeDocument/2006/relationships/video" Target="file://localhost/Users/marcianeel/Desktop/Projects/INMEA%202016/INMEA%202016%20PPT%20Advocacy%20Videos/Slide%2047%20Kettering%20A%20Cappella%20-%20I%20Want%20You%20Back%20(Macy's%20A%20Cappella%20Ch.mp4" TargetMode="External"/><Relationship Id="rId2"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b="1" dirty="0">
              <a:latin typeface="Times New Roman"/>
              <a:cs typeface="Times New Roman"/>
            </a:endParaRPr>
          </a:p>
        </p:txBody>
      </p:sp>
      <p:sp>
        <p:nvSpPr>
          <p:cNvPr id="15" name="Rectangle 6"/>
          <p:cNvSpPr>
            <a:spLocks noGrp="1" noChangeArrowheads="1"/>
          </p:cNvSpPr>
          <p:nvPr>
            <p:ph type="sldNum" sz="quarter" idx="12"/>
          </p:nvPr>
        </p:nvSpPr>
        <p:spPr>
          <a:xfrm>
            <a:off x="6553200" y="6248400"/>
            <a:ext cx="1905000" cy="457200"/>
          </a:xfrm>
          <a:effectLst>
            <a:outerShdw blurRad="50800" dist="38100" dir="2700000" algn="ctr" rotWithShape="0">
              <a:srgbClr val="000000">
                <a:alpha val="43000"/>
              </a:srgbClr>
            </a:outerShdw>
          </a:effectLst>
        </p:spPr>
        <p:txBody>
          <a:bodyPr/>
          <a:lstStyle/>
          <a:p>
            <a:pPr>
              <a:defRPr/>
            </a:pPr>
            <a:endParaRPr lang="en-US" b="1" dirty="0">
              <a:latin typeface="Times New Roman"/>
              <a:cs typeface="Times New Roman"/>
            </a:endParaRPr>
          </a:p>
        </p:txBody>
      </p:sp>
      <p:sp>
        <p:nvSpPr>
          <p:cNvPr id="14346" name="Rectangle 8"/>
          <p:cNvSpPr>
            <a:spLocks noChangeArrowheads="1"/>
          </p:cNvSpPr>
          <p:nvPr/>
        </p:nvSpPr>
        <p:spPr bwMode="auto">
          <a:xfrm>
            <a:off x="4191000" y="36576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b="1">
              <a:latin typeface="Times New Roman"/>
              <a:cs typeface="Times New Roman"/>
            </a:endParaRPr>
          </a:p>
        </p:txBody>
      </p:sp>
      <p:sp>
        <p:nvSpPr>
          <p:cNvPr id="14347" name="Rectangle 11"/>
          <p:cNvSpPr>
            <a:spLocks noChangeArrowheads="1"/>
          </p:cNvSpPr>
          <p:nvPr/>
        </p:nvSpPr>
        <p:spPr bwMode="auto">
          <a:xfrm>
            <a:off x="44958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b="1">
              <a:latin typeface="Times New Roman"/>
              <a:cs typeface="Times New Roman"/>
            </a:endParaRPr>
          </a:p>
        </p:txBody>
      </p:sp>
      <p:sp>
        <p:nvSpPr>
          <p:cNvPr id="20" name="Rectangle 2"/>
          <p:cNvSpPr txBox="1">
            <a:spLocks noChangeArrowheads="1"/>
          </p:cNvSpPr>
          <p:nvPr/>
        </p:nvSpPr>
        <p:spPr bwMode="auto">
          <a:xfrm>
            <a:off x="30477" y="655420"/>
            <a:ext cx="9144000" cy="1481666"/>
          </a:xfrm>
          <a:prstGeom prst="rect">
            <a:avLst/>
          </a:prstGeom>
          <a:noFill/>
          <a:ln w="9525">
            <a:noFill/>
            <a:miter lim="800000"/>
            <a:headEnd/>
            <a:tailEnd/>
          </a:ln>
          <a:effectLst>
            <a:outerShdw blurRad="50800" dist="38100" dir="2700000" algn="ctr" rotWithShape="0">
              <a:srgbClr val="000000">
                <a:alpha val="43000"/>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1" u="none" strike="noStrike" kern="0" cap="none" spc="0" normalizeH="0" baseline="0" noProof="0" dirty="0" smtClean="0">
                <a:ln>
                  <a:noFill/>
                </a:ln>
                <a:effectLst>
                  <a:outerShdw blurRad="50800" dist="38100" dir="2700000">
                    <a:srgbClr val="000000">
                      <a:alpha val="43000"/>
                    </a:srgbClr>
                  </a:outerShdw>
                </a:effectLst>
                <a:uLnTx/>
                <a:uFillTx/>
                <a:latin typeface="Cambria"/>
                <a:ea typeface="+mj-ea"/>
                <a:cs typeface="Cambria"/>
              </a:rPr>
              <a:t>All In</a:t>
            </a:r>
            <a:r>
              <a:rPr kumimoji="0" lang="en-US" sz="4800" b="1" i="1" u="none" strike="noStrike" kern="0" cap="none" spc="0" normalizeH="0" baseline="0" noProof="0" dirty="0" smtClean="0">
                <a:ln>
                  <a:noFill/>
                </a:ln>
                <a:solidFill>
                  <a:srgbClr val="FFFF00"/>
                </a:solidFill>
                <a:effectLst>
                  <a:outerShdw blurRad="50800" dist="38100" dir="2700000">
                    <a:srgbClr val="000000">
                      <a:alpha val="43000"/>
                    </a:srgbClr>
                  </a:outerShdw>
                </a:effectLst>
                <a:uLnTx/>
                <a:uFillTx/>
                <a:latin typeface="Cambria"/>
                <a:ea typeface="+mj-ea"/>
                <a:cs typeface="Cambria"/>
              </a:rPr>
              <a:t> for Advocacy</a:t>
            </a:r>
            <a:r>
              <a:rPr kumimoji="0" lang="en-US" sz="4800" b="1" i="1" u="none" strike="noStrike" kern="0" cap="none" spc="0" normalizeH="0" noProof="0" dirty="0" smtClean="0">
                <a:ln>
                  <a:noFill/>
                </a:ln>
                <a:solidFill>
                  <a:srgbClr val="FFFF00"/>
                </a:solidFill>
                <a:effectLst>
                  <a:outerShdw blurRad="50800" dist="38100" dir="2700000">
                    <a:srgbClr val="000000">
                      <a:alpha val="43000"/>
                    </a:srgbClr>
                  </a:outerShdw>
                </a:effectLst>
                <a:uLnTx/>
                <a:uFillTx/>
                <a:latin typeface="Cambria"/>
                <a:ea typeface="+mj-ea"/>
                <a:cs typeface="Cambria"/>
              </a:rPr>
              <a:t> and</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b="1" i="1" kern="0" baseline="0" dirty="0" smtClean="0">
                <a:solidFill>
                  <a:srgbClr val="FFFF00"/>
                </a:solidFill>
                <a:effectLst>
                  <a:outerShdw blurRad="50800" dist="38100" dir="2700000">
                    <a:srgbClr val="000000">
                      <a:alpha val="43000"/>
                    </a:srgbClr>
                  </a:outerShdw>
                </a:effectLst>
                <a:latin typeface="Cambria"/>
                <a:ea typeface="+mj-ea"/>
                <a:cs typeface="Cambria"/>
              </a:rPr>
              <a:t>Music</a:t>
            </a:r>
            <a:r>
              <a:rPr lang="en-US" sz="4800" b="1" i="1" kern="0" dirty="0" smtClean="0">
                <a:solidFill>
                  <a:srgbClr val="FFFF00"/>
                </a:solidFill>
                <a:effectLst>
                  <a:outerShdw blurRad="50800" dist="38100" dir="2700000">
                    <a:srgbClr val="000000">
                      <a:alpha val="43000"/>
                    </a:srgbClr>
                  </a:outerShdw>
                </a:effectLst>
                <a:latin typeface="Cambria"/>
                <a:ea typeface="+mj-ea"/>
                <a:cs typeface="Cambria"/>
              </a:rPr>
              <a:t> Education</a:t>
            </a:r>
            <a:endParaRPr kumimoji="0" lang="en-US" sz="4400" b="1" i="0" u="none" strike="noStrike" kern="0" cap="none" spc="0" normalizeH="0" baseline="0" noProof="0" dirty="0">
              <a:ln>
                <a:noFill/>
              </a:ln>
              <a:solidFill>
                <a:srgbClr val="FFFF00"/>
              </a:solidFill>
              <a:effectLst>
                <a:outerShdw blurRad="50800" dist="38100" dir="2700000">
                  <a:srgbClr val="000000">
                    <a:alpha val="43000"/>
                  </a:srgbClr>
                </a:outerShdw>
              </a:effectLst>
              <a:uLnTx/>
              <a:uFillTx/>
              <a:latin typeface="Cambria"/>
              <a:ea typeface="+mj-ea"/>
              <a:cs typeface="Cambria"/>
            </a:endParaRPr>
          </a:p>
        </p:txBody>
      </p:sp>
      <p:sp>
        <p:nvSpPr>
          <p:cNvPr id="18" name="Rectangle 3"/>
          <p:cNvSpPr txBox="1">
            <a:spLocks noChangeArrowheads="1"/>
          </p:cNvSpPr>
          <p:nvPr/>
        </p:nvSpPr>
        <p:spPr bwMode="auto">
          <a:xfrm>
            <a:off x="0" y="4905288"/>
            <a:ext cx="9144000" cy="2362522"/>
          </a:xfrm>
          <a:prstGeom prst="rect">
            <a:avLst/>
          </a:prstGeom>
          <a:noFill/>
          <a:ln w="9525">
            <a:noFill/>
            <a:miter lim="800000"/>
            <a:headEnd/>
            <a:tailEnd/>
          </a:ln>
          <a:effectLst>
            <a:outerShdw blurRad="50800" dist="38100" dir="27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FFCC00"/>
              </a:buClr>
              <a:buSzTx/>
              <a:buFont typeface="Wingdings" pitchFamily="-109" charset="2"/>
              <a:buNone/>
              <a:tabLst/>
              <a:defRPr/>
            </a:pPr>
            <a:r>
              <a:rPr kumimoji="0" lang="en-US" sz="3600" b="1" i="1" u="none" strike="noStrike" kern="0" cap="none" spc="0" normalizeH="0" baseline="0" noProof="0" dirty="0" smtClean="0">
                <a:ln>
                  <a:noFill/>
                </a:ln>
                <a:effectLst>
                  <a:outerShdw blurRad="50800" dist="38100" dir="2700000">
                    <a:srgbClr val="000000">
                      <a:alpha val="43000"/>
                    </a:srgbClr>
                  </a:outerShdw>
                </a:effectLst>
                <a:uLnTx/>
                <a:uFillTx/>
                <a:latin typeface="Cambria"/>
                <a:ea typeface="+mn-ea"/>
                <a:cs typeface="Cambria"/>
              </a:rPr>
              <a:t>Larry Livingston and Marcia Neel</a:t>
            </a:r>
          </a:p>
          <a:p>
            <a:pPr marL="0" marR="0" lvl="0" indent="0" algn="ctr" defTabSz="914400" rtl="0" eaLnBrk="1" fontAlgn="base" latinLnBrk="0" hangingPunct="1">
              <a:lnSpc>
                <a:spcPct val="100000"/>
              </a:lnSpc>
              <a:spcBef>
                <a:spcPct val="20000"/>
              </a:spcBef>
              <a:spcAft>
                <a:spcPct val="0"/>
              </a:spcAft>
              <a:buClr>
                <a:srgbClr val="FFCC00"/>
              </a:buClr>
              <a:buSzTx/>
              <a:buFont typeface="Wingdings" pitchFamily="-109" charset="2"/>
              <a:buNone/>
              <a:tabLst/>
              <a:defRPr/>
            </a:pPr>
            <a:r>
              <a:rPr lang="en-US" sz="3200" b="1" i="1" kern="0" dirty="0" smtClean="0">
                <a:effectLst>
                  <a:outerShdw blurRad="50800" dist="38100" dir="2700000">
                    <a:srgbClr val="000000">
                      <a:alpha val="43000"/>
                    </a:srgbClr>
                  </a:outerShdw>
                </a:effectLst>
                <a:latin typeface="Cambria"/>
                <a:cs typeface="Cambria"/>
              </a:rPr>
              <a:t>January 15, 2016</a:t>
            </a:r>
          </a:p>
          <a:p>
            <a:pPr lvl="0" algn="ctr" defTabSz="914400" fontAlgn="base">
              <a:spcBef>
                <a:spcPct val="20000"/>
              </a:spcBef>
              <a:spcAft>
                <a:spcPct val="0"/>
              </a:spcAft>
              <a:buClr>
                <a:srgbClr val="FFCC00"/>
              </a:buClr>
              <a:defRPr/>
            </a:pPr>
            <a:r>
              <a:rPr lang="en-US" sz="3200" b="1" i="1" kern="0" dirty="0" smtClean="0">
                <a:effectLst>
                  <a:outerShdw blurRad="50800" dist="38100" dir="2700000">
                    <a:srgbClr val="000000">
                      <a:alpha val="43000"/>
                    </a:srgbClr>
                  </a:outerShdw>
                </a:effectLst>
                <a:latin typeface="Cambria"/>
                <a:cs typeface="Cambria"/>
              </a:rPr>
              <a:t>11:00 AM and 12:15 PM  </a:t>
            </a:r>
            <a:r>
              <a:rPr lang="en-US" sz="3200" dirty="0" err="1" smtClean="0">
                <a:latin typeface="Cambria"/>
                <a:cs typeface="Cambria"/>
                <a:sym typeface="Symbol"/>
              </a:rPr>
              <a:t></a:t>
            </a:r>
            <a:r>
              <a:rPr lang="en-US" sz="3200" dirty="0" smtClean="0">
                <a:latin typeface="Cambria"/>
                <a:cs typeface="Cambria"/>
                <a:sym typeface="Symbol"/>
              </a:rPr>
              <a:t> </a:t>
            </a:r>
            <a:r>
              <a:rPr lang="en-US" sz="3200" b="1" i="1" kern="0" dirty="0" smtClean="0">
                <a:effectLst>
                  <a:outerShdw blurRad="50800" dist="38100" dir="2700000">
                    <a:srgbClr val="000000">
                      <a:alpha val="43000"/>
                    </a:srgbClr>
                  </a:outerShdw>
                </a:effectLst>
                <a:latin typeface="Cambria"/>
                <a:cs typeface="Cambria"/>
              </a:rPr>
              <a:t>Harrison B  </a:t>
            </a:r>
            <a:endParaRPr kumimoji="0" lang="en-US" sz="3200" b="1" i="0" u="none" strike="noStrike" kern="0" cap="none" spc="0" normalizeH="0" baseline="0" noProof="0" dirty="0">
              <a:ln>
                <a:noFill/>
              </a:ln>
              <a:effectLst>
                <a:outerShdw blurRad="50800" dist="38100" dir="2700000">
                  <a:srgbClr val="000000">
                    <a:alpha val="43000"/>
                  </a:srgbClr>
                </a:outerShdw>
              </a:effectLst>
              <a:uLnTx/>
              <a:uFillTx/>
              <a:latin typeface="Cambria"/>
              <a:ea typeface="+mn-ea"/>
              <a:cs typeface="Cambria"/>
            </a:endParaRPr>
          </a:p>
        </p:txBody>
      </p:sp>
      <p:pic>
        <p:nvPicPr>
          <p:cNvPr id="21" name="Picture 20" descr="Screen Shot 2015-12-04 at 9.37.27 AM.png"/>
          <p:cNvPicPr>
            <a:picLocks noChangeAspect="1"/>
          </p:cNvPicPr>
          <p:nvPr/>
        </p:nvPicPr>
        <p:blipFill>
          <a:blip r:embed="rId3"/>
          <a:stretch>
            <a:fillRect/>
          </a:stretch>
        </p:blipFill>
        <p:spPr>
          <a:xfrm>
            <a:off x="6578458" y="2314650"/>
            <a:ext cx="1561071" cy="1835153"/>
          </a:xfrm>
          <a:prstGeom prst="rect">
            <a:avLst/>
          </a:prstGeom>
          <a:ln>
            <a:noFill/>
          </a:ln>
          <a:effectLst>
            <a:reflection stA="50000" endPos="75000" dist="12700" dir="5400000" sy="-100000" algn="bl" rotWithShape="0"/>
            <a:softEdge rad="112500"/>
          </a:effectLst>
        </p:spPr>
      </p:pic>
      <p:pic>
        <p:nvPicPr>
          <p:cNvPr id="22" name="Picture 21" descr="larry-livingston.jpg"/>
          <p:cNvPicPr>
            <a:picLocks noChangeAspect="1"/>
          </p:cNvPicPr>
          <p:nvPr/>
        </p:nvPicPr>
        <p:blipFill>
          <a:blip r:embed="rId4"/>
          <a:stretch>
            <a:fillRect/>
          </a:stretch>
        </p:blipFill>
        <p:spPr>
          <a:xfrm>
            <a:off x="1335442" y="2356983"/>
            <a:ext cx="1436631" cy="1752600"/>
          </a:xfrm>
          <a:prstGeom prst="rect">
            <a:avLst/>
          </a:prstGeom>
          <a:ln>
            <a:noFill/>
          </a:ln>
          <a:effectLst>
            <a:reflection stA="50000" endPos="75000" dist="12700" dir="5400000" sy="-100000" algn="bl" rotWithShape="0"/>
            <a:softEdge rad="112500"/>
          </a:effectLst>
        </p:spPr>
      </p:pic>
      <p:pic>
        <p:nvPicPr>
          <p:cNvPr id="30" name="Picture 29"/>
          <p:cNvPicPr>
            <a:picLocks noChangeAspect="1"/>
          </p:cNvPicPr>
          <p:nvPr/>
        </p:nvPicPr>
        <p:blipFill>
          <a:blip r:embed="rId5"/>
          <a:stretch>
            <a:fillRect/>
          </a:stretch>
        </p:blipFill>
        <p:spPr>
          <a:xfrm>
            <a:off x="188748" y="211667"/>
            <a:ext cx="1329971" cy="1329971"/>
          </a:xfrm>
          <a:prstGeom prst="rect">
            <a:avLst/>
          </a:prstGeom>
          <a:effectLst>
            <a:reflection stA="50000" endPos="75000" dist="12700" dir="5400000" sy="-100000" algn="bl" rotWithShape="0"/>
          </a:effectLst>
        </p:spPr>
      </p:pic>
      <p:pic>
        <p:nvPicPr>
          <p:cNvPr id="12" name="Picture 11" descr="Solutions Music Group.png"/>
          <p:cNvPicPr>
            <a:picLocks noChangeAspect="1"/>
          </p:cNvPicPr>
          <p:nvPr/>
        </p:nvPicPr>
        <p:blipFill>
          <a:blip r:embed="rId6"/>
          <a:stretch>
            <a:fillRect/>
          </a:stretch>
        </p:blipFill>
        <p:spPr>
          <a:xfrm>
            <a:off x="3154402" y="2399542"/>
            <a:ext cx="3098710" cy="1667708"/>
          </a:xfrm>
          <a:prstGeom prst="rect">
            <a:avLst/>
          </a:prstGeom>
          <a:effectLst>
            <a:reflection stA="50000" endPos="75000" dist="12700" dir="5400000" sy="-100000" algn="bl" rotWithShape="0"/>
          </a:effectLst>
        </p:spPr>
      </p:pic>
      <p:sp>
        <p:nvSpPr>
          <p:cNvPr id="14" name="TextBox 13"/>
          <p:cNvSpPr txBox="1"/>
          <p:nvPr/>
        </p:nvSpPr>
        <p:spPr>
          <a:xfrm>
            <a:off x="1704607" y="117248"/>
            <a:ext cx="5957280" cy="584776"/>
          </a:xfrm>
          <a:prstGeom prst="rect">
            <a:avLst/>
          </a:prstGeom>
          <a:noFill/>
        </p:spPr>
        <p:txBody>
          <a:bodyPr wrap="none" rtlCol="0">
            <a:spAutoFit/>
          </a:bodyPr>
          <a:lstStyle/>
          <a:p>
            <a:r>
              <a:rPr lang="en-US" sz="3200" dirty="0" err="1" smtClean="0">
                <a:latin typeface="Cambria"/>
                <a:cs typeface="Cambria"/>
              </a:rPr>
              <a:t>www.nafme.org</a:t>
            </a:r>
            <a:r>
              <a:rPr lang="en-US" sz="3200" dirty="0" smtClean="0">
                <a:latin typeface="Cambria"/>
                <a:cs typeface="Cambria"/>
              </a:rPr>
              <a:t>/programs/all-in</a:t>
            </a:r>
            <a:endParaRPr lang="en-US" sz="3200" dirty="0">
              <a:latin typeface="Cambria"/>
              <a:cs typeface="Cambria"/>
            </a:endParaRPr>
          </a:p>
        </p:txBody>
      </p:sp>
      <p:pic>
        <p:nvPicPr>
          <p:cNvPr id="16" name="Picture 15" descr="iPhone Graphic copy.png"/>
          <p:cNvPicPr>
            <a:picLocks noChangeAspect="1"/>
          </p:cNvPicPr>
          <p:nvPr/>
        </p:nvPicPr>
        <p:blipFill>
          <a:blip r:embed="rId7"/>
          <a:stretch>
            <a:fillRect/>
          </a:stretch>
        </p:blipFill>
        <p:spPr>
          <a:xfrm>
            <a:off x="7865671" y="211667"/>
            <a:ext cx="1308806" cy="162940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b="1" dirty="0">
              <a:latin typeface="Times New Roman"/>
              <a:cs typeface="Times New Roman"/>
            </a:endParaRPr>
          </a:p>
        </p:txBody>
      </p:sp>
      <p:sp>
        <p:nvSpPr>
          <p:cNvPr id="15" name="Rectangle 6"/>
          <p:cNvSpPr>
            <a:spLocks noGrp="1" noChangeArrowheads="1"/>
          </p:cNvSpPr>
          <p:nvPr>
            <p:ph type="sldNum" sz="quarter" idx="12"/>
          </p:nvPr>
        </p:nvSpPr>
        <p:spPr>
          <a:xfrm>
            <a:off x="6553200" y="6248400"/>
            <a:ext cx="1905000" cy="457200"/>
          </a:xfrm>
          <a:effectLst>
            <a:outerShdw blurRad="50800" dist="38100" dir="2700000" algn="ctr" rotWithShape="0">
              <a:srgbClr val="000000">
                <a:alpha val="43000"/>
              </a:srgbClr>
            </a:outerShdw>
          </a:effectLst>
        </p:spPr>
        <p:txBody>
          <a:bodyPr/>
          <a:lstStyle/>
          <a:p>
            <a:pPr>
              <a:defRPr/>
            </a:pPr>
            <a:endParaRPr lang="en-US" b="1" dirty="0">
              <a:latin typeface="Times New Roman"/>
              <a:cs typeface="Times New Roman"/>
            </a:endParaRPr>
          </a:p>
        </p:txBody>
      </p:sp>
      <p:sp>
        <p:nvSpPr>
          <p:cNvPr id="14346" name="Rectangle 8"/>
          <p:cNvSpPr>
            <a:spLocks noChangeArrowheads="1"/>
          </p:cNvSpPr>
          <p:nvPr/>
        </p:nvSpPr>
        <p:spPr bwMode="auto">
          <a:xfrm>
            <a:off x="4191000" y="36576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b="1">
              <a:latin typeface="Times New Roman"/>
              <a:cs typeface="Times New Roman"/>
            </a:endParaRPr>
          </a:p>
        </p:txBody>
      </p:sp>
      <p:sp>
        <p:nvSpPr>
          <p:cNvPr id="14347" name="Rectangle 11"/>
          <p:cNvSpPr>
            <a:spLocks noChangeArrowheads="1"/>
          </p:cNvSpPr>
          <p:nvPr/>
        </p:nvSpPr>
        <p:spPr bwMode="auto">
          <a:xfrm>
            <a:off x="44958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b="1">
              <a:latin typeface="Times New Roman"/>
              <a:cs typeface="Times New Roman"/>
            </a:endParaRPr>
          </a:p>
        </p:txBody>
      </p:sp>
      <p:pic>
        <p:nvPicPr>
          <p:cNvPr id="8" name="Picture 7" descr="Slide 9.png"/>
          <p:cNvPicPr>
            <a:picLocks noChangeAspect="1"/>
          </p:cNvPicPr>
          <p:nvPr/>
        </p:nvPicPr>
        <p:blipFill>
          <a:blip r:embed="rId3"/>
          <a:stretch>
            <a:fillRect/>
          </a:stretch>
        </p:blipFill>
        <p:spPr>
          <a:xfrm>
            <a:off x="0" y="-27310"/>
            <a:ext cx="9149126" cy="688531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b="1" dirty="0">
              <a:latin typeface="Times New Roman"/>
              <a:cs typeface="Times New Roman"/>
            </a:endParaRPr>
          </a:p>
        </p:txBody>
      </p:sp>
      <p:sp>
        <p:nvSpPr>
          <p:cNvPr id="15" name="Rectangle 6"/>
          <p:cNvSpPr>
            <a:spLocks noGrp="1" noChangeArrowheads="1"/>
          </p:cNvSpPr>
          <p:nvPr>
            <p:ph type="sldNum" sz="quarter" idx="12"/>
          </p:nvPr>
        </p:nvSpPr>
        <p:spPr>
          <a:xfrm>
            <a:off x="6553200" y="6248400"/>
            <a:ext cx="1905000" cy="457200"/>
          </a:xfrm>
          <a:effectLst>
            <a:outerShdw blurRad="50800" dist="38100" dir="2700000" algn="ctr" rotWithShape="0">
              <a:srgbClr val="000000">
                <a:alpha val="43000"/>
              </a:srgbClr>
            </a:outerShdw>
          </a:effectLst>
        </p:spPr>
        <p:txBody>
          <a:bodyPr/>
          <a:lstStyle/>
          <a:p>
            <a:pPr>
              <a:defRPr/>
            </a:pPr>
            <a:endParaRPr lang="en-US" b="1" dirty="0">
              <a:latin typeface="Times New Roman"/>
              <a:cs typeface="Times New Roman"/>
            </a:endParaRPr>
          </a:p>
        </p:txBody>
      </p:sp>
      <p:sp>
        <p:nvSpPr>
          <p:cNvPr id="14346" name="Rectangle 8"/>
          <p:cNvSpPr>
            <a:spLocks noChangeArrowheads="1"/>
          </p:cNvSpPr>
          <p:nvPr/>
        </p:nvSpPr>
        <p:spPr bwMode="auto">
          <a:xfrm>
            <a:off x="4191000" y="36576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b="1">
              <a:latin typeface="Times New Roman"/>
              <a:cs typeface="Times New Roman"/>
            </a:endParaRPr>
          </a:p>
        </p:txBody>
      </p:sp>
      <p:sp>
        <p:nvSpPr>
          <p:cNvPr id="14347" name="Rectangle 11"/>
          <p:cNvSpPr>
            <a:spLocks noChangeArrowheads="1"/>
          </p:cNvSpPr>
          <p:nvPr/>
        </p:nvSpPr>
        <p:spPr bwMode="auto">
          <a:xfrm>
            <a:off x="44958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b="1">
              <a:latin typeface="Times New Roman"/>
              <a:cs typeface="Times New Roman"/>
            </a:endParaRPr>
          </a:p>
        </p:txBody>
      </p:sp>
      <p:pic>
        <p:nvPicPr>
          <p:cNvPr id="7" name="Picture 6" descr="Slide 10.png"/>
          <p:cNvPicPr>
            <a:picLocks noChangeAspect="1"/>
          </p:cNvPicPr>
          <p:nvPr/>
        </p:nvPicPr>
        <p:blipFill>
          <a:blip r:embed="rId3"/>
          <a:stretch>
            <a:fillRect/>
          </a:stretch>
        </p:blipFill>
        <p:spPr>
          <a:xfrm>
            <a:off x="-24260" y="0"/>
            <a:ext cx="9168260" cy="68580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b="1" dirty="0">
              <a:latin typeface="Times New Roman"/>
              <a:cs typeface="Times New Roman"/>
            </a:endParaRPr>
          </a:p>
        </p:txBody>
      </p:sp>
      <p:sp>
        <p:nvSpPr>
          <p:cNvPr id="15" name="Rectangle 6"/>
          <p:cNvSpPr>
            <a:spLocks noGrp="1" noChangeArrowheads="1"/>
          </p:cNvSpPr>
          <p:nvPr>
            <p:ph type="sldNum" sz="quarter" idx="12"/>
          </p:nvPr>
        </p:nvSpPr>
        <p:spPr>
          <a:xfrm>
            <a:off x="6553200" y="6248400"/>
            <a:ext cx="1905000" cy="457200"/>
          </a:xfrm>
          <a:effectLst>
            <a:outerShdw blurRad="50800" dist="38100" dir="2700000" algn="ctr" rotWithShape="0">
              <a:srgbClr val="000000">
                <a:alpha val="43000"/>
              </a:srgbClr>
            </a:outerShdw>
          </a:effectLst>
        </p:spPr>
        <p:txBody>
          <a:bodyPr/>
          <a:lstStyle/>
          <a:p>
            <a:pPr>
              <a:defRPr/>
            </a:pPr>
            <a:endParaRPr lang="en-US" b="1" dirty="0">
              <a:latin typeface="Times New Roman"/>
              <a:cs typeface="Times New Roman"/>
            </a:endParaRPr>
          </a:p>
        </p:txBody>
      </p:sp>
      <p:sp>
        <p:nvSpPr>
          <p:cNvPr id="14346" name="Rectangle 8"/>
          <p:cNvSpPr>
            <a:spLocks noChangeArrowheads="1"/>
          </p:cNvSpPr>
          <p:nvPr/>
        </p:nvSpPr>
        <p:spPr bwMode="auto">
          <a:xfrm>
            <a:off x="4191000" y="36576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b="1">
              <a:latin typeface="Times New Roman"/>
              <a:cs typeface="Times New Roman"/>
            </a:endParaRPr>
          </a:p>
        </p:txBody>
      </p:sp>
      <p:sp>
        <p:nvSpPr>
          <p:cNvPr id="14347" name="Rectangle 11"/>
          <p:cNvSpPr>
            <a:spLocks noChangeArrowheads="1"/>
          </p:cNvSpPr>
          <p:nvPr/>
        </p:nvSpPr>
        <p:spPr bwMode="auto">
          <a:xfrm>
            <a:off x="44958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b="1">
              <a:latin typeface="Times New Roman"/>
              <a:cs typeface="Times New Roman"/>
            </a:endParaRPr>
          </a:p>
        </p:txBody>
      </p:sp>
      <p:pic>
        <p:nvPicPr>
          <p:cNvPr id="8" name="Picture 7" descr="Slide 11.png"/>
          <p:cNvPicPr>
            <a:picLocks noChangeAspect="1"/>
          </p:cNvPicPr>
          <p:nvPr/>
        </p:nvPicPr>
        <p:blipFill>
          <a:blip r:embed="rId3"/>
          <a:stretch>
            <a:fillRect/>
          </a:stretch>
        </p:blipFill>
        <p:spPr>
          <a:xfrm>
            <a:off x="-31867" y="0"/>
            <a:ext cx="9189522" cy="68580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b="1" dirty="0">
              <a:latin typeface="Times New Roman"/>
              <a:cs typeface="Times New Roman"/>
            </a:endParaRPr>
          </a:p>
        </p:txBody>
      </p:sp>
      <p:sp>
        <p:nvSpPr>
          <p:cNvPr id="15" name="Rectangle 6"/>
          <p:cNvSpPr>
            <a:spLocks noGrp="1" noChangeArrowheads="1"/>
          </p:cNvSpPr>
          <p:nvPr>
            <p:ph type="sldNum" sz="quarter" idx="12"/>
          </p:nvPr>
        </p:nvSpPr>
        <p:spPr>
          <a:xfrm>
            <a:off x="6553200" y="6248400"/>
            <a:ext cx="1905000" cy="457200"/>
          </a:xfrm>
          <a:effectLst>
            <a:outerShdw blurRad="50800" dist="38100" dir="2700000" algn="ctr" rotWithShape="0">
              <a:srgbClr val="000000">
                <a:alpha val="43000"/>
              </a:srgbClr>
            </a:outerShdw>
          </a:effectLst>
        </p:spPr>
        <p:txBody>
          <a:bodyPr/>
          <a:lstStyle/>
          <a:p>
            <a:pPr>
              <a:defRPr/>
            </a:pPr>
            <a:endParaRPr lang="en-US" b="1" dirty="0">
              <a:latin typeface="Times New Roman"/>
              <a:cs typeface="Times New Roman"/>
            </a:endParaRPr>
          </a:p>
        </p:txBody>
      </p:sp>
      <p:sp>
        <p:nvSpPr>
          <p:cNvPr id="14346" name="Rectangle 8"/>
          <p:cNvSpPr>
            <a:spLocks noChangeArrowheads="1"/>
          </p:cNvSpPr>
          <p:nvPr/>
        </p:nvSpPr>
        <p:spPr bwMode="auto">
          <a:xfrm>
            <a:off x="4191000" y="36576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b="1">
              <a:latin typeface="Times New Roman"/>
              <a:cs typeface="Times New Roman"/>
            </a:endParaRPr>
          </a:p>
        </p:txBody>
      </p:sp>
      <p:sp>
        <p:nvSpPr>
          <p:cNvPr id="14347" name="Rectangle 11"/>
          <p:cNvSpPr>
            <a:spLocks noChangeArrowheads="1"/>
          </p:cNvSpPr>
          <p:nvPr/>
        </p:nvSpPr>
        <p:spPr bwMode="auto">
          <a:xfrm>
            <a:off x="44958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b="1">
              <a:latin typeface="Times New Roman"/>
              <a:cs typeface="Times New Roman"/>
            </a:endParaRPr>
          </a:p>
        </p:txBody>
      </p:sp>
      <p:pic>
        <p:nvPicPr>
          <p:cNvPr id="7" name="Picture 6" descr="Slide 12.png"/>
          <p:cNvPicPr>
            <a:picLocks noChangeAspect="1"/>
          </p:cNvPicPr>
          <p:nvPr/>
        </p:nvPicPr>
        <p:blipFill>
          <a:blip r:embed="rId3"/>
          <a:stretch>
            <a:fillRect/>
          </a:stretch>
        </p:blipFill>
        <p:spPr>
          <a:xfrm>
            <a:off x="0" y="-13656"/>
            <a:ext cx="9144000" cy="6871655"/>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b="1" dirty="0">
              <a:latin typeface="Times New Roman"/>
              <a:cs typeface="Times New Roman"/>
            </a:endParaRPr>
          </a:p>
        </p:txBody>
      </p:sp>
      <p:sp>
        <p:nvSpPr>
          <p:cNvPr id="15" name="Rectangle 6"/>
          <p:cNvSpPr>
            <a:spLocks noGrp="1" noChangeArrowheads="1"/>
          </p:cNvSpPr>
          <p:nvPr>
            <p:ph type="sldNum" sz="quarter" idx="12"/>
          </p:nvPr>
        </p:nvSpPr>
        <p:spPr>
          <a:xfrm>
            <a:off x="6553200" y="6248400"/>
            <a:ext cx="1905000" cy="457200"/>
          </a:xfrm>
          <a:effectLst>
            <a:outerShdw blurRad="50800" dist="38100" dir="2700000" algn="ctr" rotWithShape="0">
              <a:srgbClr val="000000">
                <a:alpha val="43000"/>
              </a:srgbClr>
            </a:outerShdw>
          </a:effectLst>
        </p:spPr>
        <p:txBody>
          <a:bodyPr/>
          <a:lstStyle/>
          <a:p>
            <a:pPr>
              <a:defRPr/>
            </a:pPr>
            <a:endParaRPr lang="en-US" b="1" dirty="0">
              <a:latin typeface="Times New Roman"/>
              <a:cs typeface="Times New Roman"/>
            </a:endParaRPr>
          </a:p>
        </p:txBody>
      </p:sp>
      <p:sp>
        <p:nvSpPr>
          <p:cNvPr id="14346" name="Rectangle 8"/>
          <p:cNvSpPr>
            <a:spLocks noChangeArrowheads="1"/>
          </p:cNvSpPr>
          <p:nvPr/>
        </p:nvSpPr>
        <p:spPr bwMode="auto">
          <a:xfrm>
            <a:off x="4191000" y="36576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b="1">
              <a:latin typeface="Times New Roman"/>
              <a:cs typeface="Times New Roman"/>
            </a:endParaRPr>
          </a:p>
        </p:txBody>
      </p:sp>
      <p:sp>
        <p:nvSpPr>
          <p:cNvPr id="14347" name="Rectangle 11"/>
          <p:cNvSpPr>
            <a:spLocks noChangeArrowheads="1"/>
          </p:cNvSpPr>
          <p:nvPr/>
        </p:nvSpPr>
        <p:spPr bwMode="auto">
          <a:xfrm>
            <a:off x="44958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b="1">
              <a:latin typeface="Times New Roman"/>
              <a:cs typeface="Times New Roman"/>
            </a:endParaRPr>
          </a:p>
        </p:txBody>
      </p:sp>
      <p:pic>
        <p:nvPicPr>
          <p:cNvPr id="8" name="Picture 7" descr="Slide 13.png"/>
          <p:cNvPicPr>
            <a:picLocks noChangeAspect="1"/>
          </p:cNvPicPr>
          <p:nvPr/>
        </p:nvPicPr>
        <p:blipFill>
          <a:blip r:embed="rId3"/>
          <a:stretch>
            <a:fillRect/>
          </a:stretch>
        </p:blipFill>
        <p:spPr>
          <a:xfrm>
            <a:off x="-123310" y="-1"/>
            <a:ext cx="9267309" cy="6858001"/>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b="1" dirty="0">
              <a:latin typeface="Times New Roman"/>
              <a:cs typeface="Times New Roman"/>
            </a:endParaRPr>
          </a:p>
        </p:txBody>
      </p:sp>
      <p:sp>
        <p:nvSpPr>
          <p:cNvPr id="15" name="Rectangle 6"/>
          <p:cNvSpPr>
            <a:spLocks noGrp="1" noChangeArrowheads="1"/>
          </p:cNvSpPr>
          <p:nvPr>
            <p:ph type="sldNum" sz="quarter" idx="12"/>
          </p:nvPr>
        </p:nvSpPr>
        <p:spPr>
          <a:xfrm>
            <a:off x="6553200" y="6248400"/>
            <a:ext cx="1905000" cy="457200"/>
          </a:xfrm>
          <a:effectLst>
            <a:outerShdw blurRad="50800" dist="38100" dir="2700000" algn="ctr" rotWithShape="0">
              <a:srgbClr val="000000">
                <a:alpha val="43000"/>
              </a:srgbClr>
            </a:outerShdw>
          </a:effectLst>
        </p:spPr>
        <p:txBody>
          <a:bodyPr/>
          <a:lstStyle/>
          <a:p>
            <a:pPr>
              <a:defRPr/>
            </a:pPr>
            <a:endParaRPr lang="en-US" b="1" dirty="0">
              <a:latin typeface="Times New Roman"/>
              <a:cs typeface="Times New Roman"/>
            </a:endParaRPr>
          </a:p>
        </p:txBody>
      </p:sp>
      <p:sp>
        <p:nvSpPr>
          <p:cNvPr id="14346" name="Rectangle 8"/>
          <p:cNvSpPr>
            <a:spLocks noChangeArrowheads="1"/>
          </p:cNvSpPr>
          <p:nvPr/>
        </p:nvSpPr>
        <p:spPr bwMode="auto">
          <a:xfrm>
            <a:off x="4191000" y="36576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b="1">
              <a:latin typeface="Times New Roman"/>
              <a:cs typeface="Times New Roman"/>
            </a:endParaRPr>
          </a:p>
        </p:txBody>
      </p:sp>
      <p:sp>
        <p:nvSpPr>
          <p:cNvPr id="14347" name="Rectangle 11"/>
          <p:cNvSpPr>
            <a:spLocks noChangeArrowheads="1"/>
          </p:cNvSpPr>
          <p:nvPr/>
        </p:nvSpPr>
        <p:spPr bwMode="auto">
          <a:xfrm>
            <a:off x="44958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b="1">
              <a:latin typeface="Times New Roman"/>
              <a:cs typeface="Times New Roman"/>
            </a:endParaRPr>
          </a:p>
        </p:txBody>
      </p:sp>
      <p:pic>
        <p:nvPicPr>
          <p:cNvPr id="7" name="Picture 6" descr="Slide 14.png"/>
          <p:cNvPicPr>
            <a:picLocks noChangeAspect="1"/>
          </p:cNvPicPr>
          <p:nvPr/>
        </p:nvPicPr>
        <p:blipFill>
          <a:blip r:embed="rId3"/>
          <a:stretch>
            <a:fillRect/>
          </a:stretch>
        </p:blipFill>
        <p:spPr>
          <a:xfrm>
            <a:off x="0" y="0"/>
            <a:ext cx="9144000" cy="6858001"/>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b="1" dirty="0">
              <a:latin typeface="Cambria"/>
              <a:cs typeface="Cambria"/>
            </a:endParaRPr>
          </a:p>
        </p:txBody>
      </p:sp>
      <p:sp>
        <p:nvSpPr>
          <p:cNvPr id="15" name="Rectangle 6"/>
          <p:cNvSpPr>
            <a:spLocks noGrp="1" noChangeArrowheads="1"/>
          </p:cNvSpPr>
          <p:nvPr>
            <p:ph type="sldNum" sz="quarter" idx="12"/>
          </p:nvPr>
        </p:nvSpPr>
        <p:spPr>
          <a:xfrm>
            <a:off x="6553200" y="6248400"/>
            <a:ext cx="1905000" cy="457200"/>
          </a:xfrm>
          <a:effectLst>
            <a:outerShdw blurRad="50800" dist="38100" dir="2700000" algn="ctr" rotWithShape="0">
              <a:srgbClr val="000000">
                <a:alpha val="43000"/>
              </a:srgbClr>
            </a:outerShdw>
          </a:effectLst>
        </p:spPr>
        <p:txBody>
          <a:bodyPr/>
          <a:lstStyle/>
          <a:p>
            <a:pPr>
              <a:defRPr/>
            </a:pPr>
            <a:endParaRPr lang="en-US" b="1" dirty="0">
              <a:latin typeface="Cambria"/>
              <a:cs typeface="Cambria"/>
            </a:endParaRPr>
          </a:p>
        </p:txBody>
      </p:sp>
      <p:sp>
        <p:nvSpPr>
          <p:cNvPr id="2051" name="Rectangle 3"/>
          <p:cNvSpPr>
            <a:spLocks noGrp="1" noChangeArrowheads="1"/>
          </p:cNvSpPr>
          <p:nvPr>
            <p:ph type="subTitle" idx="1"/>
          </p:nvPr>
        </p:nvSpPr>
        <p:spPr>
          <a:xfrm>
            <a:off x="0" y="1517196"/>
            <a:ext cx="9144000" cy="838200"/>
          </a:xfrm>
          <a:effectLst>
            <a:outerShdw blurRad="50800" dist="38100" dir="2700000" algn="ctr" rotWithShape="0">
              <a:srgbClr val="000000">
                <a:alpha val="43000"/>
              </a:srgbClr>
            </a:outerShdw>
          </a:effectLst>
        </p:spPr>
        <p:txBody>
          <a:bodyPr/>
          <a:lstStyle/>
          <a:p>
            <a:pPr eaLnBrk="1" hangingPunct="1">
              <a:defRPr/>
            </a:pPr>
            <a:r>
              <a:rPr lang="en-US" sz="4400" dirty="0" smtClean="0">
                <a:effectLst>
                  <a:outerShdw blurRad="50800" dist="38100" dir="2700000">
                    <a:srgbClr val="000000">
                      <a:alpha val="43000"/>
                    </a:srgbClr>
                  </a:outerShdw>
                </a:effectLst>
                <a:latin typeface="Cambria"/>
                <a:cs typeface="Cambria"/>
              </a:rPr>
              <a:t>10 Easy Strategies</a:t>
            </a:r>
            <a:endParaRPr lang="en-US" dirty="0">
              <a:effectLst>
                <a:outerShdw blurRad="50800" dist="38100" dir="2700000">
                  <a:srgbClr val="000000">
                    <a:alpha val="43000"/>
                  </a:srgbClr>
                </a:outerShdw>
              </a:effectLst>
              <a:latin typeface="Cambria"/>
              <a:cs typeface="Cambria"/>
            </a:endParaRPr>
          </a:p>
        </p:txBody>
      </p:sp>
      <p:sp>
        <p:nvSpPr>
          <p:cNvPr id="14346" name="Rectangle 8"/>
          <p:cNvSpPr>
            <a:spLocks noChangeArrowheads="1"/>
          </p:cNvSpPr>
          <p:nvPr/>
        </p:nvSpPr>
        <p:spPr bwMode="auto">
          <a:xfrm>
            <a:off x="4191000" y="36576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b="1">
              <a:latin typeface="Cambria"/>
              <a:cs typeface="Cambria"/>
            </a:endParaRPr>
          </a:p>
        </p:txBody>
      </p:sp>
      <p:sp>
        <p:nvSpPr>
          <p:cNvPr id="14347" name="Rectangle 11"/>
          <p:cNvSpPr>
            <a:spLocks noChangeArrowheads="1"/>
          </p:cNvSpPr>
          <p:nvPr/>
        </p:nvSpPr>
        <p:spPr bwMode="auto">
          <a:xfrm>
            <a:off x="44958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b="1">
              <a:latin typeface="Cambria"/>
              <a:cs typeface="Cambria"/>
            </a:endParaRPr>
          </a:p>
        </p:txBody>
      </p:sp>
      <p:sp>
        <p:nvSpPr>
          <p:cNvPr id="20" name="Rectangle 2"/>
          <p:cNvSpPr txBox="1">
            <a:spLocks noChangeArrowheads="1"/>
          </p:cNvSpPr>
          <p:nvPr/>
        </p:nvSpPr>
        <p:spPr bwMode="auto">
          <a:xfrm>
            <a:off x="381000" y="27303"/>
            <a:ext cx="8534400" cy="1585478"/>
          </a:xfrm>
          <a:prstGeom prst="rect">
            <a:avLst/>
          </a:prstGeom>
          <a:noFill/>
          <a:ln w="9525">
            <a:noFill/>
            <a:miter lim="800000"/>
            <a:headEnd/>
            <a:tailEnd/>
          </a:ln>
          <a:effectLst>
            <a:outerShdw blurRad="50800" dist="38100" dir="2700000" algn="ctr" rotWithShape="0">
              <a:srgbClr val="000000">
                <a:alpha val="43000"/>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u="none" strike="noStrike" kern="0" cap="none" spc="0" normalizeH="0" baseline="0" noProof="0" dirty="0" smtClean="0">
                <a:ln>
                  <a:noFill/>
                </a:ln>
                <a:effectLst>
                  <a:outerShdw blurRad="50800" dist="38100" dir="2700000">
                    <a:srgbClr val="000000">
                      <a:alpha val="43000"/>
                    </a:srgbClr>
                  </a:outerShdw>
                </a:effectLst>
                <a:uLnTx/>
                <a:uFillTx/>
                <a:latin typeface="Cambria"/>
                <a:ea typeface="+mj-ea"/>
                <a:cs typeface="Cambria"/>
              </a:rPr>
              <a:t>The Case for Music Education</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i="1" kern="0" dirty="0" smtClean="0">
                <a:solidFill>
                  <a:srgbClr val="FFFF00"/>
                </a:solidFill>
                <a:effectLst>
                  <a:outerShdw blurRad="50800" dist="38100" dir="2700000">
                    <a:srgbClr val="000000">
                      <a:alpha val="43000"/>
                    </a:srgbClr>
                  </a:outerShdw>
                </a:effectLst>
                <a:latin typeface="Cambria"/>
                <a:ea typeface="+mj-ea"/>
                <a:cs typeface="Cambria"/>
              </a:rPr>
              <a:t>10 Things You Can Do Monday!</a:t>
            </a:r>
            <a:endParaRPr kumimoji="0" lang="en-US" sz="4400" i="1" u="none" strike="noStrike" kern="0" cap="none" spc="0" normalizeH="0" baseline="0" noProof="0" dirty="0">
              <a:ln>
                <a:noFill/>
              </a:ln>
              <a:solidFill>
                <a:srgbClr val="FFFF00"/>
              </a:solidFill>
              <a:effectLst>
                <a:outerShdw blurRad="50800" dist="38100" dir="2700000">
                  <a:srgbClr val="000000">
                    <a:alpha val="43000"/>
                  </a:srgbClr>
                </a:outerShdw>
              </a:effectLst>
              <a:uLnTx/>
              <a:uFillTx/>
              <a:latin typeface="Cambria"/>
              <a:ea typeface="+mj-ea"/>
              <a:cs typeface="Cambria"/>
            </a:endParaRPr>
          </a:p>
        </p:txBody>
      </p:sp>
      <p:pic>
        <p:nvPicPr>
          <p:cNvPr id="14" name="Picture 13" descr="Screen Shot 2016-01-03 at 4.09.14 PM.png"/>
          <p:cNvPicPr>
            <a:picLocks noChangeAspect="1"/>
          </p:cNvPicPr>
          <p:nvPr/>
        </p:nvPicPr>
        <p:blipFill>
          <a:blip r:embed="rId3"/>
          <a:stretch>
            <a:fillRect/>
          </a:stretch>
        </p:blipFill>
        <p:spPr>
          <a:xfrm>
            <a:off x="1109815" y="2428864"/>
            <a:ext cx="7099689" cy="38754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a:p>
        </p:txBody>
      </p:sp>
      <p:sp>
        <p:nvSpPr>
          <p:cNvPr id="8" name="Rectangle 6"/>
          <p:cNvSpPr>
            <a:spLocks noGrp="1" noChangeArrowheads="1"/>
          </p:cNvSpPr>
          <p:nvPr>
            <p:ph type="sldNum" sz="quarter" idx="12"/>
          </p:nvPr>
        </p:nvSpPr>
        <p:spPr>
          <a:effectLst>
            <a:outerShdw blurRad="50800" dist="38100" dir="2700000" algn="ctr" rotWithShape="0">
              <a:srgbClr val="000000">
                <a:alpha val="43000"/>
              </a:srgbClr>
            </a:outerShdw>
          </a:effectLst>
        </p:spPr>
        <p:txBody>
          <a:bodyPr/>
          <a:lstStyle/>
          <a:p>
            <a:pPr>
              <a:defRPr/>
            </a:pPr>
            <a:endParaRPr lang="en-US" dirty="0"/>
          </a:p>
        </p:txBody>
      </p:sp>
      <p:sp>
        <p:nvSpPr>
          <p:cNvPr id="16389" name="Rectangle 2"/>
          <p:cNvSpPr>
            <a:spLocks noChangeArrowheads="1"/>
          </p:cNvSpPr>
          <p:nvPr/>
        </p:nvSpPr>
        <p:spPr bwMode="auto">
          <a:xfrm>
            <a:off x="4181475" y="3648075"/>
            <a:ext cx="184150" cy="457200"/>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p>
        </p:txBody>
      </p:sp>
      <p:sp>
        <p:nvSpPr>
          <p:cNvPr id="16390" name="Rectangle 3"/>
          <p:cNvSpPr>
            <a:spLocks noChangeArrowheads="1"/>
          </p:cNvSpPr>
          <p:nvPr/>
        </p:nvSpPr>
        <p:spPr bwMode="auto">
          <a:xfrm>
            <a:off x="4537075" y="3854450"/>
            <a:ext cx="184150" cy="457200"/>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p>
        </p:txBody>
      </p:sp>
      <p:sp>
        <p:nvSpPr>
          <p:cNvPr id="16391" name="Rectangle 4"/>
          <p:cNvSpPr>
            <a:spLocks noChangeArrowheads="1"/>
          </p:cNvSpPr>
          <p:nvPr/>
        </p:nvSpPr>
        <p:spPr bwMode="auto">
          <a:xfrm>
            <a:off x="304800" y="228600"/>
            <a:ext cx="8610600" cy="769441"/>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gn="ctr"/>
            <a:r>
              <a:rPr lang="en-US" sz="4400" b="1" dirty="0" smtClean="0">
                <a:solidFill>
                  <a:srgbClr val="FFFF00"/>
                </a:solidFill>
                <a:effectLst>
                  <a:outerShdw blurRad="50800" dist="38100" dir="2700000">
                    <a:srgbClr val="000000">
                      <a:alpha val="43000"/>
                    </a:srgbClr>
                  </a:outerShdw>
                </a:effectLst>
                <a:latin typeface="Cambria"/>
                <a:cs typeface="Cambria"/>
              </a:rPr>
              <a:t>The Two </a:t>
            </a:r>
            <a:r>
              <a:rPr lang="en-US" sz="4400" b="1" dirty="0" err="1" smtClean="0">
                <a:solidFill>
                  <a:srgbClr val="FFFF00"/>
                </a:solidFill>
                <a:effectLst>
                  <a:outerShdw blurRad="50800" dist="38100" dir="2700000">
                    <a:srgbClr val="000000">
                      <a:alpha val="43000"/>
                    </a:srgbClr>
                  </a:outerShdw>
                </a:effectLst>
                <a:latin typeface="Cambria"/>
                <a:cs typeface="Cambria"/>
              </a:rPr>
              <a:t>Querries</a:t>
            </a:r>
            <a:r>
              <a:rPr lang="en-US" sz="4400" b="1" dirty="0" smtClean="0">
                <a:solidFill>
                  <a:srgbClr val="FFFF00"/>
                </a:solidFill>
                <a:effectLst>
                  <a:outerShdw blurRad="50800" dist="38100" dir="2700000">
                    <a:srgbClr val="000000">
                      <a:alpha val="43000"/>
                    </a:srgbClr>
                  </a:outerShdw>
                </a:effectLst>
                <a:latin typeface="Cambria"/>
                <a:cs typeface="Cambria"/>
              </a:rPr>
              <a:t>…</a:t>
            </a:r>
            <a:endParaRPr lang="en-US" sz="4400" b="1" dirty="0">
              <a:effectLst>
                <a:outerShdw blurRad="50800" dist="38100" dir="2700000">
                  <a:srgbClr val="000000">
                    <a:alpha val="43000"/>
                  </a:srgbClr>
                </a:outerShdw>
              </a:effectLst>
              <a:latin typeface="Cambria"/>
              <a:cs typeface="Cambria"/>
            </a:endParaRPr>
          </a:p>
        </p:txBody>
      </p:sp>
      <p:sp>
        <p:nvSpPr>
          <p:cNvPr id="16392" name="Rectangle 5"/>
          <p:cNvSpPr>
            <a:spLocks noChangeArrowheads="1"/>
          </p:cNvSpPr>
          <p:nvPr/>
        </p:nvSpPr>
        <p:spPr bwMode="auto">
          <a:xfrm>
            <a:off x="304800" y="1143000"/>
            <a:ext cx="8610600" cy="4801314"/>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marL="457200" indent="-457200">
              <a:buFont typeface="Arial" pitchFamily="-104" charset="0"/>
              <a:buAutoNum type="arabicPeriod"/>
            </a:pPr>
            <a:r>
              <a:rPr lang="en-US" sz="5400" i="1" dirty="0">
                <a:solidFill>
                  <a:srgbClr val="FFFF00"/>
                </a:solidFill>
                <a:effectLst>
                  <a:outerShdw blurRad="50800" dist="38100" dir="2700000">
                    <a:srgbClr val="000000">
                      <a:alpha val="43000"/>
                    </a:srgbClr>
                  </a:outerShdw>
                </a:effectLst>
                <a:latin typeface="Cambria"/>
                <a:cs typeface="Cambria"/>
              </a:rPr>
              <a:t>What Do Principals </a:t>
            </a:r>
            <a:r>
              <a:rPr lang="en-US" sz="5400" i="1" u="sng" dirty="0">
                <a:effectLst>
                  <a:outerShdw blurRad="50800" dist="38100" dir="2700000">
                    <a:srgbClr val="000000">
                      <a:alpha val="43000"/>
                    </a:srgbClr>
                  </a:outerShdw>
                </a:effectLst>
                <a:latin typeface="Cambria"/>
                <a:cs typeface="Cambria"/>
              </a:rPr>
              <a:t>Really</a:t>
            </a:r>
            <a:r>
              <a:rPr lang="en-US" sz="5400" i="1" dirty="0">
                <a:solidFill>
                  <a:srgbClr val="FFFF00"/>
                </a:solidFill>
                <a:effectLst>
                  <a:outerShdw blurRad="50800" dist="38100" dir="2700000">
                    <a:srgbClr val="000000">
                      <a:alpha val="43000"/>
                    </a:srgbClr>
                  </a:outerShdw>
                </a:effectLst>
                <a:latin typeface="Cambria"/>
                <a:cs typeface="Cambria"/>
              </a:rPr>
              <a:t> Think?</a:t>
            </a:r>
            <a:endParaRPr lang="en-US" sz="5400" i="1" dirty="0" smtClean="0">
              <a:solidFill>
                <a:srgbClr val="0000FF"/>
              </a:solidFill>
              <a:effectLst>
                <a:outerShdw blurRad="50800" dist="38100" dir="2700000">
                  <a:srgbClr val="000000">
                    <a:alpha val="43000"/>
                  </a:srgbClr>
                </a:outerShdw>
              </a:effectLst>
              <a:latin typeface="Cambria"/>
              <a:cs typeface="Cambria"/>
            </a:endParaRPr>
          </a:p>
          <a:p>
            <a:pPr marL="457200" indent="-457200"/>
            <a:endParaRPr lang="en-US" dirty="0" smtClean="0">
              <a:latin typeface="Cambria"/>
              <a:cs typeface="Cambria"/>
            </a:endParaRPr>
          </a:p>
          <a:p>
            <a:pPr marL="457200" indent="-457200"/>
            <a:endParaRPr lang="en-US" dirty="0" smtClean="0">
              <a:latin typeface="Cambria"/>
              <a:cs typeface="Cambria"/>
            </a:endParaRPr>
          </a:p>
          <a:p>
            <a:pPr marL="457200" indent="-457200">
              <a:buFont typeface="Arial" pitchFamily="-104" charset="0"/>
              <a:buNone/>
            </a:pPr>
            <a:r>
              <a:rPr lang="en-US" sz="5400" i="1" dirty="0">
                <a:solidFill>
                  <a:srgbClr val="FFFF00"/>
                </a:solidFill>
                <a:effectLst>
                  <a:outerShdw blurRad="50800" dist="38100" dir="2700000">
                    <a:srgbClr val="000000">
                      <a:alpha val="43000"/>
                    </a:srgbClr>
                  </a:outerShdw>
                </a:effectLst>
                <a:latin typeface="Cambria"/>
                <a:cs typeface="Cambria"/>
              </a:rPr>
              <a:t>2.	What Have </a:t>
            </a:r>
            <a:r>
              <a:rPr lang="en-US" sz="5400" i="1" u="sng" dirty="0">
                <a:effectLst>
                  <a:outerShdw blurRad="50800" dist="38100" dir="2700000">
                    <a:srgbClr val="000000">
                      <a:alpha val="43000"/>
                    </a:srgbClr>
                  </a:outerShdw>
                </a:effectLst>
                <a:latin typeface="Cambria"/>
                <a:cs typeface="Cambria"/>
              </a:rPr>
              <a:t>You</a:t>
            </a:r>
            <a:r>
              <a:rPr lang="en-US" sz="5400" i="1" dirty="0">
                <a:solidFill>
                  <a:srgbClr val="FFFF00"/>
                </a:solidFill>
                <a:effectLst>
                  <a:outerShdw blurRad="50800" dist="38100" dir="2700000">
                    <a:srgbClr val="000000">
                      <a:alpha val="43000"/>
                    </a:srgbClr>
                  </a:outerShdw>
                </a:effectLst>
                <a:latin typeface="Cambria"/>
                <a:cs typeface="Cambria"/>
              </a:rPr>
              <a:t> Done to Make an Advocate out of </a:t>
            </a:r>
            <a:r>
              <a:rPr lang="en-US" sz="5400" i="1" u="sng" dirty="0">
                <a:effectLst>
                  <a:outerShdw blurRad="50800" dist="38100" dir="2700000">
                    <a:srgbClr val="000000">
                      <a:alpha val="43000"/>
                    </a:srgbClr>
                  </a:outerShdw>
                </a:effectLst>
                <a:latin typeface="Cambria"/>
                <a:cs typeface="Cambria"/>
              </a:rPr>
              <a:t>Your</a:t>
            </a:r>
            <a:r>
              <a:rPr lang="en-US" sz="5400" i="1" dirty="0">
                <a:solidFill>
                  <a:srgbClr val="FFFF00"/>
                </a:solidFill>
                <a:effectLst>
                  <a:outerShdw blurRad="50800" dist="38100" dir="2700000">
                    <a:srgbClr val="000000">
                      <a:alpha val="43000"/>
                    </a:srgbClr>
                  </a:outerShdw>
                </a:effectLst>
                <a:latin typeface="Cambria"/>
                <a:cs typeface="Cambria"/>
              </a:rPr>
              <a:t> Principal?</a:t>
            </a:r>
            <a:endParaRPr lang="en-US" sz="5400" i="1" dirty="0">
              <a:effectLst>
                <a:outerShdw blurRad="50800" dist="38100" dir="2700000">
                  <a:srgbClr val="000000">
                    <a:alpha val="43000"/>
                  </a:srgbClr>
                </a:outerShdw>
              </a:effectLst>
              <a:latin typeface="Cambria"/>
              <a:cs typeface="Cambria"/>
            </a:endParaRPr>
          </a:p>
        </p:txBody>
      </p:sp>
      <p:sp>
        <p:nvSpPr>
          <p:cNvPr id="9" name="TextBox 8"/>
          <p:cNvSpPr txBox="1"/>
          <p:nvPr/>
        </p:nvSpPr>
        <p:spPr>
          <a:xfrm>
            <a:off x="7366000" y="642471"/>
            <a:ext cx="184666" cy="369332"/>
          </a:xfrm>
          <a:prstGeom prst="rect">
            <a:avLst/>
          </a:prstGeom>
          <a:noFill/>
          <a:effectLst>
            <a:outerShdw blurRad="50800" dist="38100" dir="2700000">
              <a:srgbClr val="000000">
                <a:alpha val="43000"/>
              </a:srgbClr>
            </a:outerShdw>
          </a:effectLst>
        </p:spPr>
        <p:txBody>
          <a:bodyPr wrap="none" rtlCol="0">
            <a:spAutoFit/>
          </a:bodyPr>
          <a:lstStyle/>
          <a:p>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a:latin typeface="Cambria"/>
              <a:cs typeface="Cambria"/>
            </a:endParaRPr>
          </a:p>
        </p:txBody>
      </p:sp>
      <p:sp>
        <p:nvSpPr>
          <p:cNvPr id="18437"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Cambria"/>
              <a:cs typeface="Cambria"/>
            </a:endParaRPr>
          </a:p>
        </p:txBody>
      </p:sp>
      <p:sp>
        <p:nvSpPr>
          <p:cNvPr id="18438" name="Rectangle 3"/>
          <p:cNvSpPr>
            <a:spLocks noChangeArrowheads="1"/>
          </p:cNvSpPr>
          <p:nvPr/>
        </p:nvSpPr>
        <p:spPr bwMode="auto">
          <a:xfrm>
            <a:off x="4537075" y="385445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Cambria"/>
              <a:cs typeface="Cambria"/>
            </a:endParaRPr>
          </a:p>
        </p:txBody>
      </p:sp>
      <p:sp>
        <p:nvSpPr>
          <p:cNvPr id="18440" name="Rectangle 5"/>
          <p:cNvSpPr>
            <a:spLocks noChangeArrowheads="1"/>
          </p:cNvSpPr>
          <p:nvPr/>
        </p:nvSpPr>
        <p:spPr bwMode="auto">
          <a:xfrm>
            <a:off x="155575" y="106278"/>
            <a:ext cx="8763000" cy="1200329"/>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marL="457200" indent="-457200"/>
            <a:r>
              <a:rPr lang="en-US" sz="3600" i="1" dirty="0" smtClean="0">
                <a:solidFill>
                  <a:srgbClr val="FFFF00"/>
                </a:solidFill>
                <a:latin typeface="Cambria"/>
                <a:cs typeface="Cambria"/>
              </a:rPr>
              <a:t>1. </a:t>
            </a:r>
            <a:r>
              <a:rPr lang="en-US" sz="3600" i="1" u="sng" dirty="0" smtClean="0">
                <a:solidFill>
                  <a:srgbClr val="FFFF00"/>
                </a:solidFill>
                <a:latin typeface="Cambria"/>
                <a:cs typeface="Cambria"/>
              </a:rPr>
              <a:t>What </a:t>
            </a:r>
            <a:r>
              <a:rPr lang="en-US" sz="3600" i="1" u="sng" dirty="0">
                <a:solidFill>
                  <a:srgbClr val="FFFF00"/>
                </a:solidFill>
                <a:latin typeface="Cambria"/>
                <a:cs typeface="Cambria"/>
              </a:rPr>
              <a:t>I love best</a:t>
            </a:r>
            <a:r>
              <a:rPr lang="en-US" sz="3600" i="1" dirty="0">
                <a:solidFill>
                  <a:srgbClr val="FFFF00"/>
                </a:solidFill>
                <a:latin typeface="Cambria"/>
                <a:cs typeface="Cambria"/>
              </a:rPr>
              <a:t> </a:t>
            </a:r>
            <a:r>
              <a:rPr lang="en-US" sz="3600" i="1" dirty="0">
                <a:latin typeface="Cambria"/>
                <a:cs typeface="Cambria"/>
              </a:rPr>
              <a:t>about my music teacher is </a:t>
            </a:r>
          </a:p>
          <a:p>
            <a:pPr marL="457200" indent="-457200"/>
            <a:r>
              <a:rPr lang="en-US" sz="3600" i="1" dirty="0">
                <a:latin typeface="Cambria"/>
                <a:cs typeface="Cambria"/>
              </a:rPr>
              <a:t>that he/she is. . .(here we go!</a:t>
            </a:r>
            <a:r>
              <a:rPr lang="en-US" sz="3600" i="1" dirty="0" smtClean="0">
                <a:latin typeface="Cambria"/>
                <a:cs typeface="Cambria"/>
              </a:rPr>
              <a:t>)</a:t>
            </a:r>
            <a:r>
              <a:rPr lang="en-US" sz="3600" dirty="0" smtClean="0">
                <a:latin typeface="Cambria"/>
                <a:cs typeface="Cambria"/>
              </a:rPr>
              <a:t>	</a:t>
            </a:r>
            <a:endParaRPr lang="en-US" sz="3600" dirty="0">
              <a:latin typeface="Cambria"/>
              <a:cs typeface="Cambria"/>
            </a:endParaRPr>
          </a:p>
        </p:txBody>
      </p:sp>
      <p:pic>
        <p:nvPicPr>
          <p:cNvPr id="18441" name="Picture 8" descr="Picture 1"/>
          <p:cNvPicPr>
            <a:picLocks noChangeAspect="1" noChangeArrowheads="1"/>
          </p:cNvPicPr>
          <p:nvPr/>
        </p:nvPicPr>
        <p:blipFill>
          <a:blip r:embed="rId3"/>
          <a:srcRect/>
          <a:stretch>
            <a:fillRect/>
          </a:stretch>
        </p:blipFill>
        <p:spPr bwMode="auto">
          <a:xfrm>
            <a:off x="3636692" y="1779411"/>
            <a:ext cx="4734653" cy="2860965"/>
          </a:xfrm>
          <a:prstGeom prst="rect">
            <a:avLst/>
          </a:prstGeom>
          <a:ln>
            <a:noFill/>
          </a:ln>
          <a:effectLst>
            <a:reflection stA="50000" endPos="75000" dist="12700" dir="5400000" sy="-100000" algn="bl" rotWithShape="0"/>
            <a:softEdge rad="112500"/>
          </a:effectLst>
        </p:spPr>
      </p:pic>
      <p:sp>
        <p:nvSpPr>
          <p:cNvPr id="9" name="TextBox 8"/>
          <p:cNvSpPr txBox="1"/>
          <p:nvPr/>
        </p:nvSpPr>
        <p:spPr>
          <a:xfrm>
            <a:off x="496432" y="1435390"/>
            <a:ext cx="1338828"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Cambria"/>
                <a:cs typeface="Cambria"/>
              </a:rPr>
              <a:t>Caring</a:t>
            </a:r>
            <a:endParaRPr lang="en-US" sz="3200" dirty="0">
              <a:latin typeface="Cambria"/>
              <a:cs typeface="Cambria"/>
            </a:endParaRPr>
          </a:p>
        </p:txBody>
      </p:sp>
      <p:sp>
        <p:nvSpPr>
          <p:cNvPr id="10" name="TextBox 9"/>
          <p:cNvSpPr txBox="1"/>
          <p:nvPr/>
        </p:nvSpPr>
        <p:spPr>
          <a:xfrm>
            <a:off x="482001" y="1886460"/>
            <a:ext cx="1942359"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Cambria"/>
                <a:cs typeface="Cambria"/>
              </a:rPr>
              <a:t>Dedicated</a:t>
            </a:r>
            <a:endParaRPr lang="en-US" sz="3200" dirty="0">
              <a:latin typeface="Cambria"/>
              <a:cs typeface="Cambria"/>
            </a:endParaRPr>
          </a:p>
        </p:txBody>
      </p:sp>
      <p:sp>
        <p:nvSpPr>
          <p:cNvPr id="11" name="TextBox 10"/>
          <p:cNvSpPr txBox="1"/>
          <p:nvPr/>
        </p:nvSpPr>
        <p:spPr>
          <a:xfrm>
            <a:off x="482001" y="2337530"/>
            <a:ext cx="2059378"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Cambria"/>
                <a:cs typeface="Cambria"/>
              </a:rPr>
              <a:t>Passionate</a:t>
            </a:r>
            <a:endParaRPr lang="en-US" sz="3200" dirty="0">
              <a:latin typeface="Cambria"/>
              <a:cs typeface="Cambria"/>
            </a:endParaRPr>
          </a:p>
        </p:txBody>
      </p:sp>
      <p:sp>
        <p:nvSpPr>
          <p:cNvPr id="12" name="TextBox 11"/>
          <p:cNvSpPr txBox="1"/>
          <p:nvPr/>
        </p:nvSpPr>
        <p:spPr>
          <a:xfrm>
            <a:off x="482001" y="2775897"/>
            <a:ext cx="2132114"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Cambria"/>
                <a:cs typeface="Cambria"/>
              </a:rPr>
              <a:t>Committed</a:t>
            </a:r>
            <a:endParaRPr lang="en-US" sz="3200" dirty="0">
              <a:latin typeface="Cambria"/>
              <a:cs typeface="Cambria"/>
            </a:endParaRPr>
          </a:p>
        </p:txBody>
      </p:sp>
      <p:sp>
        <p:nvSpPr>
          <p:cNvPr id="13" name="TextBox 12"/>
          <p:cNvSpPr txBox="1"/>
          <p:nvPr/>
        </p:nvSpPr>
        <p:spPr>
          <a:xfrm>
            <a:off x="497823" y="3225580"/>
            <a:ext cx="3159639"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Cambria"/>
                <a:cs typeface="Cambria"/>
              </a:rPr>
              <a:t>Success-oriented</a:t>
            </a:r>
            <a:endParaRPr lang="en-US" sz="3200" dirty="0">
              <a:latin typeface="Cambria"/>
              <a:cs typeface="Cambria"/>
            </a:endParaRPr>
          </a:p>
        </p:txBody>
      </p:sp>
      <p:sp>
        <p:nvSpPr>
          <p:cNvPr id="14" name="TextBox 13"/>
          <p:cNvSpPr txBox="1"/>
          <p:nvPr/>
        </p:nvSpPr>
        <p:spPr>
          <a:xfrm>
            <a:off x="511002" y="3688575"/>
            <a:ext cx="1976823"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Cambria"/>
                <a:cs typeface="Cambria"/>
              </a:rPr>
              <a:t>Organized</a:t>
            </a:r>
            <a:endParaRPr lang="en-US" sz="3200" dirty="0">
              <a:latin typeface="Cambria"/>
              <a:cs typeface="Cambria"/>
            </a:endParaRPr>
          </a:p>
        </p:txBody>
      </p:sp>
      <p:sp>
        <p:nvSpPr>
          <p:cNvPr id="15" name="TextBox 14"/>
          <p:cNvSpPr txBox="1"/>
          <p:nvPr/>
        </p:nvSpPr>
        <p:spPr>
          <a:xfrm>
            <a:off x="522790" y="4123967"/>
            <a:ext cx="1728759"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Cambria"/>
                <a:cs typeface="Cambria"/>
              </a:rPr>
              <a:t>Dynamic</a:t>
            </a:r>
            <a:endParaRPr lang="en-US" sz="3200" dirty="0">
              <a:latin typeface="Cambria"/>
              <a:cs typeface="Cambria"/>
            </a:endParaRPr>
          </a:p>
        </p:txBody>
      </p:sp>
      <p:sp>
        <p:nvSpPr>
          <p:cNvPr id="16" name="TextBox 15"/>
          <p:cNvSpPr txBox="1"/>
          <p:nvPr/>
        </p:nvSpPr>
        <p:spPr>
          <a:xfrm>
            <a:off x="535969" y="4559421"/>
            <a:ext cx="1561846"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Cambria"/>
                <a:cs typeface="Cambria"/>
              </a:rPr>
              <a:t>Positive</a:t>
            </a:r>
            <a:endParaRPr lang="en-US" sz="3200" dirty="0">
              <a:latin typeface="Cambria"/>
              <a:cs typeface="Cambria"/>
            </a:endParaRPr>
          </a:p>
        </p:txBody>
      </p:sp>
      <p:sp>
        <p:nvSpPr>
          <p:cNvPr id="17" name="TextBox 16"/>
          <p:cNvSpPr txBox="1"/>
          <p:nvPr/>
        </p:nvSpPr>
        <p:spPr>
          <a:xfrm>
            <a:off x="535968" y="4990780"/>
            <a:ext cx="8268307" cy="1077218"/>
          </a:xfrm>
          <a:prstGeom prst="rect">
            <a:avLst/>
          </a:prstGeom>
          <a:noFill/>
          <a:effectLst>
            <a:outerShdw blurRad="50800" dist="38100" dir="2700000">
              <a:srgbClr val="000000">
                <a:alpha val="43000"/>
              </a:srgbClr>
            </a:outerShdw>
          </a:effectLst>
        </p:spPr>
        <p:txBody>
          <a:bodyPr wrap="square" rtlCol="0">
            <a:spAutoFit/>
          </a:bodyPr>
          <a:lstStyle/>
          <a:p>
            <a:r>
              <a:rPr lang="en-US" sz="3200" dirty="0" smtClean="0">
                <a:latin typeface="Cambria"/>
                <a:cs typeface="Cambria"/>
              </a:rPr>
              <a:t>A Team Player/Builder with Students, Staff and Parents</a:t>
            </a:r>
            <a:endParaRPr lang="en-US" sz="3200" dirty="0">
              <a:latin typeface="Cambria"/>
              <a:cs typeface="Cambr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900" decel="100000" fill="hold"/>
                                        <p:tgtEl>
                                          <p:spTgt spid="1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37"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900" decel="100000" fill="hold"/>
                                        <p:tgtEl>
                                          <p:spTgt spid="11"/>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25" fill="hold">
                            <p:stCondLst>
                              <p:cond delay="3000"/>
                            </p:stCondLst>
                            <p:childTnLst>
                              <p:par>
                                <p:cTn id="26" presetID="37"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900" decel="100000" fill="hold"/>
                                        <p:tgtEl>
                                          <p:spTgt spid="1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32" fill="hold">
                            <p:stCondLst>
                              <p:cond delay="4000"/>
                            </p:stCondLst>
                            <p:childTnLst>
                              <p:par>
                                <p:cTn id="33" presetID="37"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900" decel="100000" fill="hold"/>
                                        <p:tgtEl>
                                          <p:spTgt spid="13"/>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39" fill="hold">
                            <p:stCondLst>
                              <p:cond delay="5000"/>
                            </p:stCondLst>
                            <p:childTnLst>
                              <p:par>
                                <p:cTn id="40" presetID="37" presetClass="entr" presetSubtype="0"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900" decel="100000" fill="hold"/>
                                        <p:tgtEl>
                                          <p:spTgt spid="14"/>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46" fill="hold">
                            <p:stCondLst>
                              <p:cond delay="6000"/>
                            </p:stCondLst>
                            <p:childTnLst>
                              <p:par>
                                <p:cTn id="47" presetID="37" presetClass="entr" presetSubtype="0"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900" decel="100000" fill="hold"/>
                                        <p:tgtEl>
                                          <p:spTgt spid="15"/>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53" fill="hold">
                            <p:stCondLst>
                              <p:cond delay="7000"/>
                            </p:stCondLst>
                            <p:childTnLst>
                              <p:par>
                                <p:cTn id="54" presetID="37" presetClass="entr" presetSubtype="0"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900" decel="100000" fill="hold"/>
                                        <p:tgtEl>
                                          <p:spTgt spid="16"/>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60" fill="hold">
                            <p:stCondLst>
                              <p:cond delay="8000"/>
                            </p:stCondLst>
                            <p:childTnLst>
                              <p:par>
                                <p:cTn id="61" presetID="37" presetClass="entr" presetSubtype="0" fill="hold" grpId="0"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1000"/>
                                        <p:tgtEl>
                                          <p:spTgt spid="17"/>
                                        </p:tgtEl>
                                      </p:cBhvr>
                                    </p:animEffect>
                                    <p:anim calcmode="lin" valueType="num">
                                      <p:cBhvr>
                                        <p:cTn id="64" dur="1000" fill="hold"/>
                                        <p:tgtEl>
                                          <p:spTgt spid="17"/>
                                        </p:tgtEl>
                                        <p:attrNameLst>
                                          <p:attrName>ppt_x</p:attrName>
                                        </p:attrNameLst>
                                      </p:cBhvr>
                                      <p:tavLst>
                                        <p:tav tm="0">
                                          <p:val>
                                            <p:strVal val="#ppt_x"/>
                                          </p:val>
                                        </p:tav>
                                        <p:tav tm="100000">
                                          <p:val>
                                            <p:strVal val="#ppt_x"/>
                                          </p:val>
                                        </p:tav>
                                      </p:tavLst>
                                    </p:anim>
                                    <p:anim calcmode="lin" valueType="num">
                                      <p:cBhvr>
                                        <p:cTn id="65" dur="900" decel="100000" fill="hold"/>
                                        <p:tgtEl>
                                          <p:spTgt spid="17"/>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a:latin typeface="Cambria"/>
              <a:cs typeface="Cambria"/>
            </a:endParaRPr>
          </a:p>
        </p:txBody>
      </p:sp>
      <p:sp>
        <p:nvSpPr>
          <p:cNvPr id="20485"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Cambria"/>
              <a:cs typeface="Cambria"/>
            </a:endParaRPr>
          </a:p>
        </p:txBody>
      </p:sp>
      <p:sp>
        <p:nvSpPr>
          <p:cNvPr id="20486" name="Rectangle 3"/>
          <p:cNvSpPr>
            <a:spLocks noChangeArrowheads="1"/>
          </p:cNvSpPr>
          <p:nvPr/>
        </p:nvSpPr>
        <p:spPr bwMode="auto">
          <a:xfrm>
            <a:off x="4537075" y="385445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Cambria"/>
              <a:cs typeface="Cambria"/>
            </a:endParaRPr>
          </a:p>
        </p:txBody>
      </p:sp>
      <p:sp>
        <p:nvSpPr>
          <p:cNvPr id="20488" name="Rectangle 5"/>
          <p:cNvSpPr>
            <a:spLocks noChangeArrowheads="1"/>
          </p:cNvSpPr>
          <p:nvPr/>
        </p:nvSpPr>
        <p:spPr bwMode="auto">
          <a:xfrm>
            <a:off x="156869" y="55828"/>
            <a:ext cx="8763000" cy="1200329"/>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marL="457200" indent="-457200"/>
            <a:r>
              <a:rPr lang="en-US" sz="3600" i="1" dirty="0" smtClean="0">
                <a:solidFill>
                  <a:srgbClr val="FFFF00"/>
                </a:solidFill>
                <a:latin typeface="Cambria"/>
                <a:cs typeface="Cambria"/>
              </a:rPr>
              <a:t>1. </a:t>
            </a:r>
            <a:r>
              <a:rPr lang="en-US" sz="3600" i="1" u="sng" dirty="0" smtClean="0">
                <a:solidFill>
                  <a:srgbClr val="FFFF00"/>
                </a:solidFill>
                <a:latin typeface="Cambria"/>
                <a:cs typeface="Cambria"/>
              </a:rPr>
              <a:t>What </a:t>
            </a:r>
            <a:r>
              <a:rPr lang="en-US" sz="3600" i="1" u="sng" dirty="0">
                <a:solidFill>
                  <a:srgbClr val="FFFF00"/>
                </a:solidFill>
                <a:latin typeface="Cambria"/>
                <a:cs typeface="Cambria"/>
              </a:rPr>
              <a:t>I love best</a:t>
            </a:r>
            <a:r>
              <a:rPr lang="en-US" sz="3600" i="1" dirty="0">
                <a:solidFill>
                  <a:srgbClr val="FFFF00"/>
                </a:solidFill>
                <a:latin typeface="Cambria"/>
                <a:cs typeface="Cambria"/>
              </a:rPr>
              <a:t> </a:t>
            </a:r>
            <a:r>
              <a:rPr lang="en-US" sz="3600" i="1" dirty="0">
                <a:latin typeface="Cambria"/>
                <a:cs typeface="Cambria"/>
              </a:rPr>
              <a:t>about my music teacher is </a:t>
            </a:r>
          </a:p>
          <a:p>
            <a:pPr marL="457200" indent="-457200"/>
            <a:r>
              <a:rPr lang="en-US" sz="3600" i="1" dirty="0">
                <a:latin typeface="Cambria"/>
                <a:cs typeface="Cambria"/>
              </a:rPr>
              <a:t>that he/she is. . </a:t>
            </a:r>
            <a:r>
              <a:rPr lang="en-US" sz="3600" i="1" dirty="0" smtClean="0">
                <a:latin typeface="Cambria"/>
                <a:cs typeface="Cambria"/>
              </a:rPr>
              <a:t>.</a:t>
            </a:r>
            <a:r>
              <a:rPr lang="en-US" sz="3600" i="1" dirty="0" smtClean="0">
                <a:solidFill>
                  <a:srgbClr val="FFFF00"/>
                </a:solidFill>
                <a:latin typeface="Cambria"/>
                <a:cs typeface="Cambria"/>
              </a:rPr>
              <a:t> </a:t>
            </a:r>
            <a:r>
              <a:rPr lang="en-US" sz="3600" i="1" dirty="0" smtClean="0">
                <a:solidFill>
                  <a:srgbClr val="FFFFFF"/>
                </a:solidFill>
                <a:latin typeface="Cambria"/>
                <a:cs typeface="Cambria"/>
              </a:rPr>
              <a:t>(cont.)</a:t>
            </a:r>
            <a:endParaRPr lang="en-US" sz="3600" dirty="0" smtClean="0">
              <a:solidFill>
                <a:srgbClr val="FFFFFF"/>
              </a:solidFill>
              <a:latin typeface="Cambria"/>
              <a:cs typeface="Cambria"/>
            </a:endParaRPr>
          </a:p>
        </p:txBody>
      </p:sp>
      <p:pic>
        <p:nvPicPr>
          <p:cNvPr id="9" name="Picture 8" descr="Girl Giving Her All.png"/>
          <p:cNvPicPr>
            <a:picLocks noChangeAspect="1"/>
          </p:cNvPicPr>
          <p:nvPr/>
        </p:nvPicPr>
        <p:blipFill>
          <a:blip r:embed="rId3"/>
          <a:stretch>
            <a:fillRect/>
          </a:stretch>
        </p:blipFill>
        <p:spPr>
          <a:xfrm>
            <a:off x="4366141" y="1510092"/>
            <a:ext cx="3950748" cy="2677247"/>
          </a:xfrm>
          <a:prstGeom prst="rect">
            <a:avLst/>
          </a:prstGeom>
          <a:ln>
            <a:noFill/>
          </a:ln>
          <a:effectLst>
            <a:reflection stA="50000" endPos="75000" dist="12700" dir="5400000" sy="-100000" algn="bl" rotWithShape="0"/>
            <a:softEdge rad="112500"/>
          </a:effectLst>
        </p:spPr>
      </p:pic>
      <p:sp>
        <p:nvSpPr>
          <p:cNvPr id="10" name="TextBox 9"/>
          <p:cNvSpPr txBox="1"/>
          <p:nvPr/>
        </p:nvSpPr>
        <p:spPr>
          <a:xfrm>
            <a:off x="545222" y="1626886"/>
            <a:ext cx="2910773"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Cambria"/>
                <a:cs typeface="Cambria"/>
              </a:rPr>
              <a:t>Communicative</a:t>
            </a:r>
            <a:endParaRPr lang="en-US" sz="3200" dirty="0">
              <a:latin typeface="Cambria"/>
              <a:cs typeface="Cambria"/>
            </a:endParaRPr>
          </a:p>
        </p:txBody>
      </p:sp>
      <p:sp>
        <p:nvSpPr>
          <p:cNvPr id="11" name="TextBox 10"/>
          <p:cNvSpPr txBox="1"/>
          <p:nvPr/>
        </p:nvSpPr>
        <p:spPr>
          <a:xfrm>
            <a:off x="563170" y="2065782"/>
            <a:ext cx="2390398"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Cambria"/>
                <a:cs typeface="Cambria"/>
              </a:rPr>
              <a:t>Encouraging</a:t>
            </a:r>
            <a:endParaRPr lang="en-US" sz="3200" dirty="0">
              <a:latin typeface="Cambria"/>
              <a:cs typeface="Cambria"/>
            </a:endParaRPr>
          </a:p>
        </p:txBody>
      </p:sp>
      <p:sp>
        <p:nvSpPr>
          <p:cNvPr id="12" name="TextBox 11"/>
          <p:cNvSpPr txBox="1"/>
          <p:nvPr/>
        </p:nvSpPr>
        <p:spPr>
          <a:xfrm>
            <a:off x="560671" y="2502422"/>
            <a:ext cx="1560243"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Cambria"/>
                <a:cs typeface="Cambria"/>
              </a:rPr>
              <a:t>Flexible</a:t>
            </a:r>
            <a:endParaRPr lang="en-US" sz="3200" dirty="0">
              <a:latin typeface="Cambria"/>
              <a:cs typeface="Cambria"/>
            </a:endParaRPr>
          </a:p>
        </p:txBody>
      </p:sp>
      <p:sp>
        <p:nvSpPr>
          <p:cNvPr id="13" name="TextBox 12"/>
          <p:cNvSpPr txBox="1"/>
          <p:nvPr/>
        </p:nvSpPr>
        <p:spPr>
          <a:xfrm>
            <a:off x="550452" y="2903363"/>
            <a:ext cx="2343911"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Cambria"/>
                <a:cs typeface="Cambria"/>
              </a:rPr>
              <a:t>Professional</a:t>
            </a:r>
            <a:endParaRPr lang="en-US" sz="3200" dirty="0">
              <a:latin typeface="Cambria"/>
              <a:cs typeface="Cambria"/>
            </a:endParaRPr>
          </a:p>
        </p:txBody>
      </p:sp>
      <p:sp>
        <p:nvSpPr>
          <p:cNvPr id="14" name="TextBox 13"/>
          <p:cNvSpPr txBox="1"/>
          <p:nvPr/>
        </p:nvSpPr>
        <p:spPr>
          <a:xfrm>
            <a:off x="563170" y="3325573"/>
            <a:ext cx="1623361"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Cambria"/>
                <a:cs typeface="Cambria"/>
              </a:rPr>
              <a:t>Creative</a:t>
            </a:r>
            <a:endParaRPr lang="en-US" sz="3200" dirty="0">
              <a:latin typeface="Cambria"/>
              <a:cs typeface="Cambria"/>
            </a:endParaRPr>
          </a:p>
        </p:txBody>
      </p:sp>
      <p:sp>
        <p:nvSpPr>
          <p:cNvPr id="15" name="TextBox 14"/>
          <p:cNvSpPr txBox="1"/>
          <p:nvPr/>
        </p:nvSpPr>
        <p:spPr>
          <a:xfrm>
            <a:off x="545222" y="3755687"/>
            <a:ext cx="3917058"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Cambria"/>
                <a:cs typeface="Cambria"/>
              </a:rPr>
              <a:t>Talented (Performer)</a:t>
            </a:r>
            <a:endParaRPr lang="en-US" sz="3200" dirty="0">
              <a:latin typeface="Cambria"/>
              <a:cs typeface="Cambria"/>
            </a:endParaRPr>
          </a:p>
        </p:txBody>
      </p:sp>
      <p:sp>
        <p:nvSpPr>
          <p:cNvPr id="16" name="TextBox 15"/>
          <p:cNvSpPr txBox="1"/>
          <p:nvPr/>
        </p:nvSpPr>
        <p:spPr>
          <a:xfrm>
            <a:off x="560163" y="4187339"/>
            <a:ext cx="4398159"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Cambria"/>
                <a:cs typeface="Cambria"/>
              </a:rPr>
              <a:t>Intense (In a Good Way)</a:t>
            </a:r>
            <a:endParaRPr lang="en-US" sz="3200" dirty="0">
              <a:latin typeface="Cambria"/>
              <a:cs typeface="Cambria"/>
            </a:endParaRPr>
          </a:p>
        </p:txBody>
      </p:sp>
      <p:sp>
        <p:nvSpPr>
          <p:cNvPr id="17" name="TextBox 16"/>
          <p:cNvSpPr txBox="1"/>
          <p:nvPr/>
        </p:nvSpPr>
        <p:spPr>
          <a:xfrm>
            <a:off x="548229" y="4614856"/>
            <a:ext cx="4352474"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Cambria"/>
                <a:cs typeface="Cambria"/>
              </a:rPr>
              <a:t>Effective with Pedagogy</a:t>
            </a:r>
            <a:endParaRPr lang="en-US" sz="3200" dirty="0">
              <a:latin typeface="Cambria"/>
              <a:cs typeface="Cambr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Scale>
                                      <p:cBhvr>
                                        <p:cTn id="7"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
                                        </p:tgtEl>
                                        <p:attrNameLst>
                                          <p:attrName>ppt_x</p:attrName>
                                          <p:attrName>ppt_y</p:attrName>
                                        </p:attrNameLst>
                                      </p:cBhvr>
                                    </p:animMotion>
                                    <p:animEffect transition="in" filter="fade">
                                      <p:cBhvr>
                                        <p:cTn id="9" dur="1000"/>
                                        <p:tgtEl>
                                          <p:spTgt spid="10"/>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Scale>
                                      <p:cBhvr>
                                        <p:cTn id="13"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1"/>
                                        </p:tgtEl>
                                        <p:attrNameLst>
                                          <p:attrName>ppt_x</p:attrName>
                                          <p:attrName>ppt_y</p:attrName>
                                        </p:attrNameLst>
                                      </p:cBhvr>
                                    </p:animMotion>
                                    <p:animEffect transition="in" filter="fade">
                                      <p:cBhvr>
                                        <p:cTn id="15" dur="1000"/>
                                        <p:tgtEl>
                                          <p:spTgt spid="11"/>
                                        </p:tgtEl>
                                      </p:cBhvr>
                                    </p:animEffect>
                                  </p:childTnLst>
                                </p:cTn>
                              </p:par>
                            </p:childTnLst>
                          </p:cTn>
                        </p:par>
                        <p:par>
                          <p:cTn id="16" fill="hold">
                            <p:stCondLst>
                              <p:cond delay="2000"/>
                            </p:stCondLst>
                            <p:childTnLst>
                              <p:par>
                                <p:cTn id="17" presetID="25"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2" dur="1000" fill="hold"/>
                                        <p:tgtEl>
                                          <p:spTgt spid="12"/>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2"/>
                                        </p:tgtEl>
                                      </p:cBhvr>
                                    </p:animEffect>
                                  </p:childTnLst>
                                </p:cTn>
                              </p:par>
                            </p:childTnLst>
                          </p:cTn>
                        </p:par>
                        <p:par>
                          <p:cTn id="27" fill="hold">
                            <p:stCondLst>
                              <p:cond delay="3000"/>
                            </p:stCondLst>
                            <p:childTnLst>
                              <p:par>
                                <p:cTn id="28" presetID="37"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900" decel="100000" fill="hold"/>
                                        <p:tgtEl>
                                          <p:spTgt spid="13"/>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34" fill="hold">
                            <p:stCondLst>
                              <p:cond delay="4000"/>
                            </p:stCondLst>
                            <p:childTnLst>
                              <p:par>
                                <p:cTn id="35" presetID="6" presetClass="entr" presetSubtype="16"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2000"/>
                                        <p:tgtEl>
                                          <p:spTgt spid="14"/>
                                        </p:tgtEl>
                                      </p:cBhvr>
                                    </p:animEffect>
                                  </p:childTnLst>
                                </p:cTn>
                              </p:par>
                            </p:childTnLst>
                          </p:cTn>
                        </p:par>
                        <p:par>
                          <p:cTn id="38" fill="hold">
                            <p:stCondLst>
                              <p:cond delay="6000"/>
                            </p:stCondLst>
                            <p:childTnLst>
                              <p:par>
                                <p:cTn id="39" presetID="37" presetClass="entr" presetSubtype="0"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900" decel="100000" fill="hold"/>
                                        <p:tgtEl>
                                          <p:spTgt spid="15"/>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45" fill="hold">
                            <p:stCondLst>
                              <p:cond delay="7000"/>
                            </p:stCondLst>
                            <p:childTnLst>
                              <p:par>
                                <p:cTn id="46" presetID="37" presetClass="entr" presetSubtype="0"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1000"/>
                                        <p:tgtEl>
                                          <p:spTgt spid="16"/>
                                        </p:tgtEl>
                                      </p:cBhvr>
                                    </p:animEffect>
                                    <p:anim calcmode="lin" valueType="num">
                                      <p:cBhvr>
                                        <p:cTn id="49" dur="1000" fill="hold"/>
                                        <p:tgtEl>
                                          <p:spTgt spid="16"/>
                                        </p:tgtEl>
                                        <p:attrNameLst>
                                          <p:attrName>ppt_x</p:attrName>
                                        </p:attrNameLst>
                                      </p:cBhvr>
                                      <p:tavLst>
                                        <p:tav tm="0">
                                          <p:val>
                                            <p:strVal val="#ppt_x"/>
                                          </p:val>
                                        </p:tav>
                                        <p:tav tm="100000">
                                          <p:val>
                                            <p:strVal val="#ppt_x"/>
                                          </p:val>
                                        </p:tav>
                                      </p:tavLst>
                                    </p:anim>
                                    <p:anim calcmode="lin" valueType="num">
                                      <p:cBhvr>
                                        <p:cTn id="50" dur="900" decel="100000" fill="hold"/>
                                        <p:tgtEl>
                                          <p:spTgt spid="16"/>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52" fill="hold">
                            <p:stCondLst>
                              <p:cond delay="8000"/>
                            </p:stCondLst>
                            <p:childTnLst>
                              <p:par>
                                <p:cTn id="53" presetID="37" presetClass="entr" presetSubtype="0"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900" decel="100000" fill="hold"/>
                                        <p:tgtEl>
                                          <p:spTgt spid="17"/>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b="1" dirty="0">
              <a:latin typeface="Cambria"/>
              <a:cs typeface="Cambria"/>
            </a:endParaRPr>
          </a:p>
        </p:txBody>
      </p:sp>
      <p:sp>
        <p:nvSpPr>
          <p:cNvPr id="15" name="Rectangle 6"/>
          <p:cNvSpPr>
            <a:spLocks noGrp="1" noChangeArrowheads="1"/>
          </p:cNvSpPr>
          <p:nvPr>
            <p:ph type="sldNum" sz="quarter" idx="12"/>
          </p:nvPr>
        </p:nvSpPr>
        <p:spPr>
          <a:xfrm>
            <a:off x="6553200" y="6248400"/>
            <a:ext cx="1905000" cy="457200"/>
          </a:xfrm>
          <a:effectLst>
            <a:outerShdw blurRad="50800" dist="38100" dir="2700000" algn="ctr" rotWithShape="0">
              <a:srgbClr val="000000">
                <a:alpha val="43000"/>
              </a:srgbClr>
            </a:outerShdw>
          </a:effectLst>
        </p:spPr>
        <p:txBody>
          <a:bodyPr/>
          <a:lstStyle/>
          <a:p>
            <a:pPr>
              <a:defRPr/>
            </a:pPr>
            <a:endParaRPr lang="en-US" b="1" dirty="0">
              <a:latin typeface="Cambria"/>
              <a:cs typeface="Cambria"/>
            </a:endParaRPr>
          </a:p>
        </p:txBody>
      </p:sp>
      <p:sp>
        <p:nvSpPr>
          <p:cNvPr id="14346" name="Rectangle 8"/>
          <p:cNvSpPr>
            <a:spLocks noChangeArrowheads="1"/>
          </p:cNvSpPr>
          <p:nvPr/>
        </p:nvSpPr>
        <p:spPr bwMode="auto">
          <a:xfrm>
            <a:off x="4191000" y="36576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b="1">
              <a:latin typeface="Cambria"/>
              <a:cs typeface="Cambria"/>
            </a:endParaRPr>
          </a:p>
        </p:txBody>
      </p:sp>
      <p:sp>
        <p:nvSpPr>
          <p:cNvPr id="14347" name="Rectangle 11"/>
          <p:cNvSpPr>
            <a:spLocks noChangeArrowheads="1"/>
          </p:cNvSpPr>
          <p:nvPr/>
        </p:nvSpPr>
        <p:spPr bwMode="auto">
          <a:xfrm>
            <a:off x="44958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b="1">
              <a:latin typeface="Cambria"/>
              <a:cs typeface="Cambria"/>
            </a:endParaRPr>
          </a:p>
        </p:txBody>
      </p:sp>
      <p:sp>
        <p:nvSpPr>
          <p:cNvPr id="20" name="Rectangle 2"/>
          <p:cNvSpPr txBox="1">
            <a:spLocks noChangeArrowheads="1"/>
          </p:cNvSpPr>
          <p:nvPr/>
        </p:nvSpPr>
        <p:spPr bwMode="auto">
          <a:xfrm>
            <a:off x="0" y="47807"/>
            <a:ext cx="9144000" cy="1481666"/>
          </a:xfrm>
          <a:prstGeom prst="rect">
            <a:avLst/>
          </a:prstGeom>
          <a:noFill/>
          <a:ln w="9525">
            <a:noFill/>
            <a:miter lim="800000"/>
            <a:headEnd/>
            <a:tailEnd/>
          </a:ln>
          <a:effectLst>
            <a:outerShdw blurRad="50800" dist="38100" dir="2700000" algn="ctr" rotWithShape="0">
              <a:srgbClr val="000000">
                <a:alpha val="43000"/>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u="none" strike="noStrike" kern="0" cap="none" spc="0" normalizeH="0" baseline="0" noProof="0" dirty="0" smtClean="0">
                <a:ln>
                  <a:noFill/>
                </a:ln>
                <a:effectLst>
                  <a:outerShdw blurRad="50800" dist="38100" dir="2700000">
                    <a:srgbClr val="000000">
                      <a:alpha val="43000"/>
                    </a:srgbClr>
                  </a:outerShdw>
                </a:effectLst>
                <a:uLnTx/>
                <a:uFillTx/>
                <a:latin typeface="Cambria"/>
                <a:ea typeface="+mj-ea"/>
                <a:cs typeface="Cambria"/>
              </a:rPr>
              <a:t>The Case for Music Education</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i="1" kern="0" dirty="0" smtClean="0">
                <a:solidFill>
                  <a:srgbClr val="FFFF00"/>
                </a:solidFill>
                <a:effectLst>
                  <a:outerShdw blurRad="50800" dist="38100" dir="2700000">
                    <a:srgbClr val="000000">
                      <a:alpha val="43000"/>
                    </a:srgbClr>
                  </a:outerShdw>
                </a:effectLst>
                <a:latin typeface="Cambria"/>
                <a:ea typeface="+mj-ea"/>
                <a:cs typeface="Cambria"/>
              </a:rPr>
              <a:t>The Global View</a:t>
            </a:r>
            <a:endParaRPr kumimoji="0" lang="en-US" sz="4800" i="1" u="none" strike="noStrike" kern="0" cap="none" spc="0" normalizeH="0" baseline="0" noProof="0" dirty="0" smtClean="0">
              <a:ln>
                <a:noFill/>
              </a:ln>
              <a:solidFill>
                <a:srgbClr val="FFFF00"/>
              </a:solidFill>
              <a:effectLst>
                <a:outerShdw blurRad="50800" dist="38100" dir="2700000">
                  <a:srgbClr val="000000">
                    <a:alpha val="43000"/>
                  </a:srgbClr>
                </a:outerShdw>
              </a:effectLst>
              <a:uLnTx/>
              <a:uFillTx/>
              <a:latin typeface="Cambria"/>
              <a:ea typeface="+mj-ea"/>
              <a:cs typeface="Cambria"/>
            </a:endParaRPr>
          </a:p>
        </p:txBody>
      </p:sp>
      <p:pic>
        <p:nvPicPr>
          <p:cNvPr id="11" name="Picture 10" descr="Screen Shot 2016-01-03 at 2.31.20 PM.png"/>
          <p:cNvPicPr>
            <a:picLocks noChangeAspect="1"/>
          </p:cNvPicPr>
          <p:nvPr/>
        </p:nvPicPr>
        <p:blipFill>
          <a:blip r:embed="rId3"/>
          <a:stretch>
            <a:fillRect/>
          </a:stretch>
        </p:blipFill>
        <p:spPr>
          <a:xfrm>
            <a:off x="2193830" y="1802573"/>
            <a:ext cx="4824820" cy="3210601"/>
          </a:xfrm>
          <a:prstGeom prst="rect">
            <a:avLst/>
          </a:prstGeom>
          <a:solidFill>
            <a:srgbClr val="FFCC00"/>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Rectangle 2"/>
          <p:cNvSpPr txBox="1">
            <a:spLocks noChangeArrowheads="1"/>
          </p:cNvSpPr>
          <p:nvPr/>
        </p:nvSpPr>
        <p:spPr bwMode="auto">
          <a:xfrm>
            <a:off x="0" y="4862969"/>
            <a:ext cx="9144000" cy="1481666"/>
          </a:xfrm>
          <a:prstGeom prst="rect">
            <a:avLst/>
          </a:prstGeom>
          <a:noFill/>
          <a:ln w="9525">
            <a:noFill/>
            <a:miter lim="800000"/>
            <a:headEnd/>
            <a:tailEnd/>
          </a:ln>
          <a:effectLst>
            <a:outerShdw blurRad="50800" dist="38100" dir="2700000" algn="ctr" rotWithShape="0">
              <a:srgbClr val="000000">
                <a:alpha val="43000"/>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kern="0" dirty="0" smtClean="0">
                <a:solidFill>
                  <a:srgbClr val="FFFF00"/>
                </a:solidFill>
                <a:effectLst>
                  <a:outerShdw blurRad="50800" dist="38100" dir="2700000">
                    <a:srgbClr val="000000">
                      <a:alpha val="43000"/>
                    </a:srgbClr>
                  </a:outerShdw>
                </a:effectLst>
                <a:latin typeface="Cambria"/>
                <a:ea typeface="+mj-ea"/>
                <a:cs typeface="Cambria"/>
              </a:rPr>
              <a:t>What the Research Shows</a:t>
            </a:r>
            <a:endParaRPr kumimoji="0" lang="en-US" sz="4400" u="none" strike="noStrike" kern="0" cap="none" spc="0" normalizeH="0" baseline="0" noProof="0" dirty="0">
              <a:ln>
                <a:noFill/>
              </a:ln>
              <a:solidFill>
                <a:srgbClr val="FFFF00"/>
              </a:solidFill>
              <a:effectLst>
                <a:outerShdw blurRad="50800" dist="38100" dir="2700000">
                  <a:srgbClr val="000000">
                    <a:alpha val="43000"/>
                  </a:srgbClr>
                </a:outerShdw>
              </a:effectLst>
              <a:uLnTx/>
              <a:uFillTx/>
              <a:latin typeface="Cambria"/>
              <a:ea typeface="+mj-ea"/>
              <a:cs typeface="Cambria"/>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4"/>
          <p:cNvSpPr>
            <a:spLocks noGrp="1" noChangeArrowheads="1"/>
          </p:cNvSpPr>
          <p:nvPr>
            <p:ph type="dt" sz="quarter" idx="10"/>
          </p:nvPr>
        </p:nvSpPr>
        <p:spPr/>
        <p:txBody>
          <a:bodyPr/>
          <a:lstStyle/>
          <a:p>
            <a:pPr>
              <a:defRPr/>
            </a:pPr>
            <a:endParaRPr lang="en-US">
              <a:latin typeface="Times New Roman"/>
              <a:cs typeface="Times New Roman"/>
            </a:endParaRPr>
          </a:p>
        </p:txBody>
      </p:sp>
      <p:sp>
        <p:nvSpPr>
          <p:cNvPr id="9" name="Rectangle 6"/>
          <p:cNvSpPr>
            <a:spLocks noGrp="1" noChangeArrowheads="1"/>
          </p:cNvSpPr>
          <p:nvPr>
            <p:ph type="sldNum" sz="quarter" idx="12"/>
          </p:nvPr>
        </p:nvSpPr>
        <p:spPr/>
        <p:txBody>
          <a:bodyPr/>
          <a:lstStyle/>
          <a:p>
            <a:pPr>
              <a:defRPr/>
            </a:pPr>
            <a:endParaRPr lang="en-US" dirty="0">
              <a:latin typeface="Times New Roman"/>
              <a:cs typeface="Times New Roman"/>
            </a:endParaRPr>
          </a:p>
        </p:txBody>
      </p:sp>
      <p:sp>
        <p:nvSpPr>
          <p:cNvPr id="22533"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22534" name="Rectangle 3"/>
          <p:cNvSpPr>
            <a:spLocks noChangeArrowheads="1"/>
          </p:cNvSpPr>
          <p:nvPr/>
        </p:nvSpPr>
        <p:spPr bwMode="auto">
          <a:xfrm>
            <a:off x="4537075" y="385445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22536" name="Rectangle 5"/>
          <p:cNvSpPr>
            <a:spLocks noChangeArrowheads="1"/>
          </p:cNvSpPr>
          <p:nvPr/>
        </p:nvSpPr>
        <p:spPr bwMode="auto">
          <a:xfrm>
            <a:off x="228600" y="41871"/>
            <a:ext cx="8763000" cy="1200329"/>
          </a:xfrm>
          <a:prstGeom prst="rect">
            <a:avLst/>
          </a:prstGeom>
          <a:noFill/>
          <a:ln w="9525">
            <a:noFill/>
            <a:miter lim="800000"/>
            <a:headEnd/>
            <a:tailEnd/>
          </a:ln>
        </p:spPr>
        <p:txBody>
          <a:bodyPr>
            <a:prstTxWarp prst="textNoShape">
              <a:avLst/>
            </a:prstTxWarp>
            <a:spAutoFit/>
          </a:bodyPr>
          <a:lstStyle/>
          <a:p>
            <a:pPr marL="457200" indent="-457200"/>
            <a:r>
              <a:rPr lang="en-US" sz="3600" i="1" dirty="0" smtClean="0">
                <a:solidFill>
                  <a:srgbClr val="FFFF00"/>
                </a:solidFill>
                <a:effectLst>
                  <a:outerShdw blurRad="50800" dist="38100" dir="2700000">
                    <a:srgbClr val="000000">
                      <a:alpha val="43000"/>
                    </a:srgbClr>
                  </a:outerShdw>
                </a:effectLst>
                <a:latin typeface="Cambria"/>
                <a:cs typeface="Cambria"/>
              </a:rPr>
              <a:t>1. </a:t>
            </a:r>
            <a:r>
              <a:rPr lang="en-US" sz="3600" i="1" u="sng" dirty="0" smtClean="0">
                <a:solidFill>
                  <a:srgbClr val="FFFF00"/>
                </a:solidFill>
                <a:effectLst>
                  <a:outerShdw blurRad="50800" dist="38100" dir="2700000">
                    <a:srgbClr val="000000">
                      <a:alpha val="43000"/>
                    </a:srgbClr>
                  </a:outerShdw>
                </a:effectLst>
                <a:latin typeface="Cambria"/>
                <a:cs typeface="Cambria"/>
              </a:rPr>
              <a:t>What </a:t>
            </a:r>
            <a:r>
              <a:rPr lang="en-US" sz="3600" i="1" u="sng" dirty="0">
                <a:solidFill>
                  <a:srgbClr val="FFFF00"/>
                </a:solidFill>
                <a:effectLst>
                  <a:outerShdw blurRad="50800" dist="38100" dir="2700000">
                    <a:srgbClr val="000000">
                      <a:alpha val="43000"/>
                    </a:srgbClr>
                  </a:outerShdw>
                </a:effectLst>
                <a:latin typeface="Cambria"/>
                <a:cs typeface="Cambria"/>
              </a:rPr>
              <a:t>I love best</a:t>
            </a:r>
            <a:r>
              <a:rPr lang="en-US" sz="3600" i="1" dirty="0">
                <a:solidFill>
                  <a:srgbClr val="FFFF00"/>
                </a:solidFill>
                <a:effectLst>
                  <a:outerShdw blurRad="50800" dist="38100" dir="2700000">
                    <a:srgbClr val="000000">
                      <a:alpha val="43000"/>
                    </a:srgbClr>
                  </a:outerShdw>
                </a:effectLst>
                <a:latin typeface="Cambria"/>
                <a:cs typeface="Cambria"/>
              </a:rPr>
              <a:t> </a:t>
            </a:r>
            <a:r>
              <a:rPr lang="en-US" sz="3600" i="1" dirty="0">
                <a:effectLst>
                  <a:outerShdw blurRad="50800" dist="38100" dir="2700000">
                    <a:srgbClr val="000000">
                      <a:alpha val="43000"/>
                    </a:srgbClr>
                  </a:outerShdw>
                </a:effectLst>
                <a:latin typeface="Cambria"/>
                <a:cs typeface="Cambria"/>
              </a:rPr>
              <a:t>about my music teacher is </a:t>
            </a:r>
          </a:p>
          <a:p>
            <a:pPr marL="457200" indent="-457200"/>
            <a:r>
              <a:rPr lang="en-US" sz="3600" i="1" dirty="0">
                <a:effectLst>
                  <a:outerShdw blurRad="50800" dist="38100" dir="2700000">
                    <a:srgbClr val="000000">
                      <a:alpha val="43000"/>
                    </a:srgbClr>
                  </a:outerShdw>
                </a:effectLst>
                <a:latin typeface="Cambria"/>
                <a:cs typeface="Cambria"/>
              </a:rPr>
              <a:t>that he/she is. . </a:t>
            </a:r>
            <a:r>
              <a:rPr lang="en-US" sz="3600" i="1" dirty="0" smtClean="0">
                <a:effectLst>
                  <a:outerShdw blurRad="50800" dist="38100" dir="2700000">
                    <a:srgbClr val="000000">
                      <a:alpha val="43000"/>
                    </a:srgbClr>
                  </a:outerShdw>
                </a:effectLst>
                <a:latin typeface="Cambria"/>
                <a:cs typeface="Cambria"/>
              </a:rPr>
              <a:t>.</a:t>
            </a:r>
            <a:r>
              <a:rPr lang="en-US" sz="3600" i="1" dirty="0" smtClean="0">
                <a:solidFill>
                  <a:srgbClr val="FFFFFF"/>
                </a:solidFill>
                <a:latin typeface="Cambria"/>
                <a:cs typeface="Cambria"/>
              </a:rPr>
              <a:t> (cont.)</a:t>
            </a:r>
            <a:endParaRPr lang="en-US" sz="3600" dirty="0" smtClean="0">
              <a:effectLst>
                <a:outerShdw blurRad="50800" dist="38100" dir="2700000">
                  <a:srgbClr val="000000">
                    <a:alpha val="43000"/>
                  </a:srgbClr>
                </a:outerShdw>
              </a:effectLst>
              <a:latin typeface="Cambria"/>
              <a:cs typeface="Cambria"/>
            </a:endParaRPr>
          </a:p>
        </p:txBody>
      </p:sp>
      <p:pic>
        <p:nvPicPr>
          <p:cNvPr id="22537" name="Picture 9" descr="Picture 2"/>
          <p:cNvPicPr>
            <a:picLocks noChangeAspect="1" noChangeArrowheads="1"/>
          </p:cNvPicPr>
          <p:nvPr/>
        </p:nvPicPr>
        <p:blipFill>
          <a:blip r:embed="rId3"/>
          <a:srcRect/>
          <a:stretch>
            <a:fillRect/>
          </a:stretch>
        </p:blipFill>
        <p:spPr bwMode="auto">
          <a:xfrm>
            <a:off x="4454575" y="1451502"/>
            <a:ext cx="3844925" cy="2971800"/>
          </a:xfrm>
          <a:prstGeom prst="rect">
            <a:avLst/>
          </a:prstGeom>
          <a:ln>
            <a:noFill/>
          </a:ln>
          <a:effectLst>
            <a:reflection stA="50000" endPos="75000" dist="12700" dir="5400000" sy="-100000" algn="bl" rotWithShape="0"/>
            <a:softEdge rad="112500"/>
          </a:effectLst>
        </p:spPr>
      </p:pic>
      <p:sp>
        <p:nvSpPr>
          <p:cNvPr id="11" name="TextBox 10"/>
          <p:cNvSpPr txBox="1"/>
          <p:nvPr/>
        </p:nvSpPr>
        <p:spPr>
          <a:xfrm>
            <a:off x="130975" y="1506122"/>
            <a:ext cx="6084318" cy="4462760"/>
          </a:xfrm>
          <a:prstGeom prst="rect">
            <a:avLst/>
          </a:prstGeom>
          <a:noFill/>
        </p:spPr>
        <p:txBody>
          <a:bodyPr wrap="none" rtlCol="0">
            <a:spAutoFit/>
          </a:bodyPr>
          <a:lstStyle/>
          <a:p>
            <a:pPr marL="457200" indent="-457200"/>
            <a:r>
              <a:rPr lang="en-US" sz="2800" dirty="0" smtClean="0">
                <a:effectLst>
                  <a:outerShdw blurRad="50800" dist="38100" dir="2700000">
                    <a:srgbClr val="000000">
                      <a:alpha val="43000"/>
                    </a:srgbClr>
                  </a:outerShdw>
                </a:effectLst>
                <a:latin typeface="Cambria"/>
                <a:cs typeface="Cambria"/>
              </a:rPr>
              <a:t>	</a:t>
            </a:r>
            <a:r>
              <a:rPr lang="en-US" sz="3200" dirty="0" smtClean="0">
                <a:effectLst>
                  <a:outerShdw blurRad="50800" dist="38100" dir="2700000">
                    <a:srgbClr val="000000">
                      <a:alpha val="43000"/>
                    </a:srgbClr>
                  </a:outerShdw>
                </a:effectLst>
                <a:latin typeface="Cambria"/>
                <a:cs typeface="Cambria"/>
              </a:rPr>
              <a:t>Responsible</a:t>
            </a:r>
          </a:p>
          <a:p>
            <a:pPr marL="457200" indent="-457200"/>
            <a:r>
              <a:rPr lang="en-US" sz="2800" dirty="0" smtClean="0">
                <a:effectLst>
                  <a:outerShdw blurRad="50800" dist="38100" dir="2700000">
                    <a:srgbClr val="000000">
                      <a:alpha val="43000"/>
                    </a:srgbClr>
                  </a:outerShdw>
                </a:effectLst>
                <a:latin typeface="Cambria"/>
                <a:cs typeface="Cambria"/>
              </a:rPr>
              <a:t>	</a:t>
            </a:r>
            <a:r>
              <a:rPr lang="en-US" sz="3200" dirty="0" smtClean="0">
                <a:effectLst>
                  <a:outerShdw blurRad="50800" dist="38100" dir="2700000">
                    <a:srgbClr val="000000">
                      <a:alpha val="43000"/>
                    </a:srgbClr>
                  </a:outerShdw>
                </a:effectLst>
                <a:latin typeface="Cambria"/>
                <a:cs typeface="Cambria"/>
              </a:rPr>
              <a:t>Collegial</a:t>
            </a:r>
          </a:p>
          <a:p>
            <a:pPr marL="457200" indent="-457200"/>
            <a:r>
              <a:rPr lang="en-US" sz="2800" dirty="0" smtClean="0">
                <a:effectLst>
                  <a:outerShdw blurRad="50800" dist="38100" dir="2700000">
                    <a:srgbClr val="000000">
                      <a:alpha val="43000"/>
                    </a:srgbClr>
                  </a:outerShdw>
                </a:effectLst>
                <a:latin typeface="Cambria"/>
                <a:cs typeface="Cambria"/>
              </a:rPr>
              <a:t>	</a:t>
            </a:r>
            <a:r>
              <a:rPr lang="en-US" sz="3200" dirty="0" smtClean="0">
                <a:effectLst>
                  <a:outerShdw blurRad="50800" dist="38100" dir="2700000">
                    <a:srgbClr val="000000">
                      <a:alpha val="43000"/>
                    </a:srgbClr>
                  </a:outerShdw>
                </a:effectLst>
                <a:latin typeface="Cambria"/>
                <a:cs typeface="Cambria"/>
              </a:rPr>
              <a:t>Motivational</a:t>
            </a:r>
          </a:p>
          <a:p>
            <a:pPr marL="457200" indent="-457200"/>
            <a:r>
              <a:rPr lang="en-US" sz="2800" dirty="0" smtClean="0">
                <a:effectLst>
                  <a:outerShdw blurRad="50800" dist="38100" dir="2700000">
                    <a:srgbClr val="000000">
                      <a:alpha val="43000"/>
                    </a:srgbClr>
                  </a:outerShdw>
                </a:effectLst>
                <a:latin typeface="Cambria"/>
                <a:cs typeface="Cambria"/>
              </a:rPr>
              <a:t>	</a:t>
            </a:r>
            <a:r>
              <a:rPr lang="en-US" sz="3200" dirty="0" smtClean="0">
                <a:effectLst>
                  <a:outerShdw blurRad="50800" dist="38100" dir="2700000">
                    <a:srgbClr val="000000">
                      <a:alpha val="43000"/>
                    </a:srgbClr>
                  </a:outerShdw>
                </a:effectLst>
                <a:latin typeface="Cambria"/>
                <a:cs typeface="Cambria"/>
              </a:rPr>
              <a:t>Inspirational</a:t>
            </a:r>
          </a:p>
          <a:p>
            <a:pPr marL="457200" indent="-457200"/>
            <a:r>
              <a:rPr lang="en-US" sz="2800" dirty="0" smtClean="0">
                <a:effectLst>
                  <a:outerShdw blurRad="50800" dist="38100" dir="2700000">
                    <a:srgbClr val="000000">
                      <a:alpha val="43000"/>
                    </a:srgbClr>
                  </a:outerShdw>
                </a:effectLst>
                <a:latin typeface="Cambria"/>
                <a:cs typeface="Cambria"/>
              </a:rPr>
              <a:t>	</a:t>
            </a:r>
            <a:r>
              <a:rPr lang="en-US" sz="3200" dirty="0" smtClean="0">
                <a:effectLst>
                  <a:outerShdw blurRad="50800" dist="38100" dir="2700000">
                    <a:srgbClr val="000000">
                      <a:alpha val="43000"/>
                    </a:srgbClr>
                  </a:outerShdw>
                </a:effectLst>
                <a:latin typeface="Cambria"/>
                <a:cs typeface="Cambria"/>
              </a:rPr>
              <a:t>Helpful</a:t>
            </a:r>
          </a:p>
          <a:p>
            <a:pPr marL="457200" indent="-457200"/>
            <a:r>
              <a:rPr lang="en-US" sz="3200" dirty="0" smtClean="0">
                <a:effectLst>
                  <a:outerShdw blurRad="50800" dist="38100" dir="2700000">
                    <a:srgbClr val="000000">
                      <a:alpha val="43000"/>
                    </a:srgbClr>
                  </a:outerShdw>
                </a:effectLst>
                <a:latin typeface="Cambria"/>
                <a:cs typeface="Cambria"/>
              </a:rPr>
              <a:t>	Content-oriented	</a:t>
            </a:r>
          </a:p>
          <a:p>
            <a:pPr marL="457200" indent="-457200"/>
            <a:r>
              <a:rPr lang="en-US" sz="3200" dirty="0" smtClean="0">
                <a:effectLst>
                  <a:outerShdw blurRad="50800" dist="38100" dir="2700000">
                    <a:srgbClr val="000000">
                      <a:alpha val="43000"/>
                    </a:srgbClr>
                  </a:outerShdw>
                </a:effectLst>
                <a:latin typeface="Cambria"/>
                <a:cs typeface="Cambria"/>
              </a:rPr>
              <a:t>	A Music Advocate (Recruiter)</a:t>
            </a:r>
          </a:p>
          <a:p>
            <a:pPr marL="457200" indent="-457200"/>
            <a:r>
              <a:rPr lang="en-US" sz="3200" dirty="0" smtClean="0">
                <a:effectLst>
                  <a:outerShdw blurRad="50800" dist="38100" dir="2700000">
                    <a:srgbClr val="000000">
                      <a:alpha val="43000"/>
                    </a:srgbClr>
                  </a:outerShdw>
                </a:effectLst>
                <a:latin typeface="Cambria"/>
                <a:cs typeface="Cambria"/>
              </a:rPr>
              <a:t>	Demanding (Self and Students) </a:t>
            </a:r>
          </a:p>
          <a:p>
            <a:endParaRPr lang="en-US" sz="2800" dirty="0">
              <a:effectLst>
                <a:outerShdw blurRad="50800" dist="38100" dir="2700000">
                  <a:srgbClr val="000000">
                    <a:alpha val="43000"/>
                  </a:srgbClr>
                </a:outerShdw>
              </a:effectLst>
              <a:latin typeface="Cambria"/>
              <a:cs typeface="Cambr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0"/>
                                        <p:tgtEl>
                                          <p:spTgt spid="11"/>
                                        </p:tgtEl>
                                      </p:cBhvr>
                                    </p:animEffect>
                                    <p:anim calcmode="lin" valueType="num">
                                      <p:cBhvr>
                                        <p:cTn id="8" dur="3000" fill="hold"/>
                                        <p:tgtEl>
                                          <p:spTgt spid="11"/>
                                        </p:tgtEl>
                                        <p:attrNameLst>
                                          <p:attrName>ppt_x</p:attrName>
                                        </p:attrNameLst>
                                      </p:cBhvr>
                                      <p:tavLst>
                                        <p:tav tm="0">
                                          <p:val>
                                            <p:strVal val="#ppt_x"/>
                                          </p:val>
                                        </p:tav>
                                        <p:tav tm="100000">
                                          <p:val>
                                            <p:strVal val="#ppt_x"/>
                                          </p:val>
                                        </p:tav>
                                      </p:tavLst>
                                    </p:anim>
                                    <p:anim calcmode="lin" valueType="num">
                                      <p:cBhvr>
                                        <p:cTn id="9" dur="2700" decel="100000" fill="hold"/>
                                        <p:tgtEl>
                                          <p:spTgt spid="11"/>
                                        </p:tgtEl>
                                        <p:attrNameLst>
                                          <p:attrName>ppt_y</p:attrName>
                                        </p:attrNameLst>
                                      </p:cBhvr>
                                      <p:tavLst>
                                        <p:tav tm="0">
                                          <p:val>
                                            <p:strVal val="#ppt_y+1"/>
                                          </p:val>
                                        </p:tav>
                                        <p:tav tm="100000">
                                          <p:val>
                                            <p:strVal val="#ppt_y-.03"/>
                                          </p:val>
                                        </p:tav>
                                      </p:tavLst>
                                    </p:anim>
                                    <p:anim calcmode="lin" valueType="num">
                                      <p:cBhvr>
                                        <p:cTn id="10" dur="300" accel="100000" fill="hold">
                                          <p:stCondLst>
                                            <p:cond delay="27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4"/>
          <p:cNvSpPr>
            <a:spLocks noGrp="1" noChangeArrowheads="1"/>
          </p:cNvSpPr>
          <p:nvPr>
            <p:ph type="dt" sz="quarter" idx="10"/>
          </p:nvPr>
        </p:nvSpPr>
        <p:spPr/>
        <p:txBody>
          <a:bodyPr/>
          <a:lstStyle/>
          <a:p>
            <a:pPr>
              <a:defRPr/>
            </a:pPr>
            <a:endParaRPr lang="en-US">
              <a:latin typeface="Cambria"/>
              <a:cs typeface="Cambria"/>
            </a:endParaRPr>
          </a:p>
        </p:txBody>
      </p:sp>
      <p:sp>
        <p:nvSpPr>
          <p:cNvPr id="24581"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Cambria"/>
              <a:cs typeface="Cambria"/>
            </a:endParaRPr>
          </a:p>
        </p:txBody>
      </p:sp>
      <p:sp>
        <p:nvSpPr>
          <p:cNvPr id="24582" name="Rectangle 3"/>
          <p:cNvSpPr>
            <a:spLocks noChangeArrowheads="1"/>
          </p:cNvSpPr>
          <p:nvPr/>
        </p:nvSpPr>
        <p:spPr bwMode="auto">
          <a:xfrm>
            <a:off x="4537075" y="3854450"/>
            <a:ext cx="184666" cy="369332"/>
          </a:xfrm>
          <a:prstGeom prst="rect">
            <a:avLst/>
          </a:prstGeom>
          <a:noFill/>
          <a:ln w="9525">
            <a:noFill/>
            <a:miter lim="800000"/>
            <a:headEnd/>
            <a:tailEnd/>
          </a:ln>
        </p:spPr>
        <p:txBody>
          <a:bodyPr wrap="none">
            <a:prstTxWarp prst="textNoShape">
              <a:avLst/>
            </a:prstTxWarp>
            <a:spAutoFit/>
          </a:bodyPr>
          <a:lstStyle/>
          <a:p>
            <a:endParaRPr lang="en-US">
              <a:latin typeface="Cambria"/>
              <a:cs typeface="Cambria"/>
            </a:endParaRPr>
          </a:p>
        </p:txBody>
      </p:sp>
      <p:sp>
        <p:nvSpPr>
          <p:cNvPr id="24584" name="Rectangle 5"/>
          <p:cNvSpPr>
            <a:spLocks noChangeArrowheads="1"/>
          </p:cNvSpPr>
          <p:nvPr/>
        </p:nvSpPr>
        <p:spPr bwMode="auto">
          <a:xfrm>
            <a:off x="193675" y="0"/>
            <a:ext cx="8686800" cy="1200329"/>
          </a:xfrm>
          <a:prstGeom prst="rect">
            <a:avLst/>
          </a:prstGeom>
          <a:noFill/>
          <a:ln w="9525">
            <a:noFill/>
            <a:miter lim="800000"/>
            <a:headEnd/>
            <a:tailEnd/>
          </a:ln>
        </p:spPr>
        <p:txBody>
          <a:bodyPr>
            <a:prstTxWarp prst="textNoShape">
              <a:avLst/>
            </a:prstTxWarp>
            <a:spAutoFit/>
          </a:bodyPr>
          <a:lstStyle/>
          <a:p>
            <a:pPr marL="457200" indent="-457200"/>
            <a:r>
              <a:rPr lang="en-US" sz="3600" i="1" dirty="0" smtClean="0">
                <a:solidFill>
                  <a:srgbClr val="FFFF00"/>
                </a:solidFill>
                <a:effectLst>
                  <a:outerShdw blurRad="50800" dist="38100" dir="2700000">
                    <a:srgbClr val="000000">
                      <a:alpha val="43000"/>
                    </a:srgbClr>
                  </a:outerShdw>
                </a:effectLst>
                <a:latin typeface="Cambria"/>
                <a:cs typeface="Cambria"/>
              </a:rPr>
              <a:t>2. To </a:t>
            </a:r>
            <a:r>
              <a:rPr lang="en-US" sz="3600" i="1" u="sng" dirty="0">
                <a:effectLst>
                  <a:outerShdw blurRad="50800" dist="38100" dir="2700000">
                    <a:srgbClr val="000000">
                      <a:alpha val="43000"/>
                    </a:srgbClr>
                  </a:outerShdw>
                </a:effectLst>
                <a:latin typeface="Cambria"/>
                <a:cs typeface="Cambria"/>
              </a:rPr>
              <a:t>improve</a:t>
            </a:r>
            <a:r>
              <a:rPr lang="en-US" sz="3600" i="1" dirty="0">
                <a:solidFill>
                  <a:srgbClr val="FFFF00"/>
                </a:solidFill>
                <a:effectLst>
                  <a:outerShdw blurRad="50800" dist="38100" dir="2700000">
                    <a:srgbClr val="000000">
                      <a:alpha val="43000"/>
                    </a:srgbClr>
                  </a:outerShdw>
                </a:effectLst>
                <a:latin typeface="Cambria"/>
                <a:cs typeface="Cambria"/>
              </a:rPr>
              <a:t> the music program, I would ask </a:t>
            </a:r>
            <a:r>
              <a:rPr lang="en-US" sz="3600" i="1" dirty="0" smtClean="0">
                <a:solidFill>
                  <a:srgbClr val="FFFF00"/>
                </a:solidFill>
                <a:effectLst>
                  <a:outerShdw blurRad="50800" dist="38100" dir="2700000">
                    <a:srgbClr val="000000">
                      <a:alpha val="43000"/>
                    </a:srgbClr>
                  </a:outerShdw>
                </a:effectLst>
                <a:latin typeface="Cambria"/>
                <a:cs typeface="Cambria"/>
              </a:rPr>
              <a:t>my music </a:t>
            </a:r>
            <a:r>
              <a:rPr lang="en-US" sz="3600" i="1" dirty="0">
                <a:solidFill>
                  <a:srgbClr val="FFFF00"/>
                </a:solidFill>
                <a:effectLst>
                  <a:outerShdw blurRad="50800" dist="38100" dir="2700000">
                    <a:srgbClr val="000000">
                      <a:alpha val="43000"/>
                    </a:srgbClr>
                  </a:outerShdw>
                </a:effectLst>
                <a:latin typeface="Cambria"/>
                <a:cs typeface="Cambria"/>
              </a:rPr>
              <a:t>teachers to. . </a:t>
            </a:r>
            <a:r>
              <a:rPr lang="en-US" sz="3600" i="1" dirty="0" smtClean="0">
                <a:solidFill>
                  <a:srgbClr val="FFFF00"/>
                </a:solidFill>
                <a:effectLst>
                  <a:outerShdw blurRad="50800" dist="38100" dir="2700000">
                    <a:srgbClr val="000000">
                      <a:alpha val="43000"/>
                    </a:srgbClr>
                  </a:outerShdw>
                </a:effectLst>
                <a:latin typeface="Cambria"/>
                <a:cs typeface="Cambria"/>
              </a:rPr>
              <a:t>.</a:t>
            </a:r>
            <a:endParaRPr lang="en-US" sz="3600" dirty="0" smtClean="0">
              <a:effectLst>
                <a:outerShdw blurRad="50800" dist="38100" dir="2700000">
                  <a:srgbClr val="000000">
                    <a:alpha val="43000"/>
                  </a:srgbClr>
                </a:outerShdw>
              </a:effectLst>
              <a:latin typeface="Cambria"/>
              <a:cs typeface="Cambria"/>
            </a:endParaRPr>
          </a:p>
        </p:txBody>
      </p:sp>
      <p:pic>
        <p:nvPicPr>
          <p:cNvPr id="9" name="Picture 8" descr="Boys Singing.png"/>
          <p:cNvPicPr>
            <a:picLocks noChangeAspect="1"/>
          </p:cNvPicPr>
          <p:nvPr/>
        </p:nvPicPr>
        <p:blipFill>
          <a:blip r:embed="rId3"/>
          <a:stretch>
            <a:fillRect/>
          </a:stretch>
        </p:blipFill>
        <p:spPr>
          <a:xfrm>
            <a:off x="6348329" y="2934677"/>
            <a:ext cx="2436561" cy="3313723"/>
          </a:xfrm>
          <a:prstGeom prst="rect">
            <a:avLst/>
          </a:prstGeom>
          <a:effectLst>
            <a:softEdge rad="139700"/>
          </a:effectLst>
        </p:spPr>
      </p:pic>
      <p:sp>
        <p:nvSpPr>
          <p:cNvPr id="10" name="TextBox 9"/>
          <p:cNvSpPr txBox="1"/>
          <p:nvPr/>
        </p:nvSpPr>
        <p:spPr>
          <a:xfrm>
            <a:off x="0" y="1381719"/>
            <a:ext cx="8522886" cy="4031873"/>
          </a:xfrm>
          <a:prstGeom prst="rect">
            <a:avLst/>
          </a:prstGeom>
          <a:noFill/>
        </p:spPr>
        <p:txBody>
          <a:bodyPr wrap="none" rtlCol="0">
            <a:spAutoFit/>
          </a:bodyPr>
          <a:lstStyle/>
          <a:p>
            <a:pPr marL="457200" indent="-457200"/>
            <a:r>
              <a:rPr lang="en-US" sz="3200" dirty="0" smtClean="0">
                <a:effectLst>
                  <a:outerShdw blurRad="50800" dist="38100" dir="2700000">
                    <a:srgbClr val="000000">
                      <a:alpha val="43000"/>
                    </a:srgbClr>
                  </a:outerShdw>
                </a:effectLst>
                <a:latin typeface="Cambria"/>
                <a:cs typeface="Cambria"/>
              </a:rPr>
              <a:t>	Communicate ! Communicate! Communicate! </a:t>
            </a:r>
          </a:p>
          <a:p>
            <a:pPr marL="457200" indent="-457200"/>
            <a:r>
              <a:rPr lang="en-US" sz="3200" dirty="0" smtClean="0">
                <a:effectLst>
                  <a:outerShdw blurRad="50800" dist="38100" dir="2700000">
                    <a:srgbClr val="000000">
                      <a:alpha val="43000"/>
                    </a:srgbClr>
                  </a:outerShdw>
                </a:effectLst>
                <a:latin typeface="Cambria"/>
                <a:cs typeface="Cambria"/>
              </a:rPr>
              <a:t>	Coordinate/Collaborate with Colleagues</a:t>
            </a:r>
          </a:p>
          <a:p>
            <a:pPr marL="457200" indent="-457200"/>
            <a:r>
              <a:rPr lang="en-US" sz="3200" dirty="0" smtClean="0">
                <a:effectLst>
                  <a:outerShdw blurRad="50800" dist="38100" dir="2700000">
                    <a:srgbClr val="000000">
                      <a:alpha val="43000"/>
                    </a:srgbClr>
                  </a:outerShdw>
                </a:effectLst>
                <a:latin typeface="Cambria"/>
                <a:cs typeface="Cambria"/>
              </a:rPr>
              <a:t>	Articulate with Feeder Schools More </a:t>
            </a:r>
          </a:p>
          <a:p>
            <a:pPr marL="457200" indent="-457200"/>
            <a:r>
              <a:rPr lang="en-US" sz="3200" dirty="0" smtClean="0">
                <a:effectLst>
                  <a:outerShdw blurRad="50800" dist="38100" dir="2700000">
                    <a:srgbClr val="000000">
                      <a:alpha val="43000"/>
                    </a:srgbClr>
                  </a:outerShdw>
                </a:effectLst>
                <a:latin typeface="Cambria"/>
                <a:cs typeface="Cambria"/>
              </a:rPr>
              <a:t>	Recruit/Retain More </a:t>
            </a:r>
          </a:p>
          <a:p>
            <a:pPr marL="457200" indent="-457200"/>
            <a:r>
              <a:rPr lang="en-US" sz="3200" dirty="0" smtClean="0">
                <a:effectLst>
                  <a:outerShdw blurRad="50800" dist="38100" dir="2700000">
                    <a:srgbClr val="000000">
                      <a:alpha val="43000"/>
                    </a:srgbClr>
                  </a:outerShdw>
                </a:effectLst>
                <a:latin typeface="Cambria"/>
                <a:cs typeface="Cambria"/>
              </a:rPr>
              <a:t>	Focus on Building Group Identity</a:t>
            </a:r>
          </a:p>
          <a:p>
            <a:pPr marL="457200" indent="-457200"/>
            <a:r>
              <a:rPr lang="en-US" sz="3200" dirty="0" smtClean="0">
                <a:effectLst>
                  <a:outerShdw blurRad="50800" dist="38100" dir="2700000">
                    <a:srgbClr val="000000">
                      <a:alpha val="43000"/>
                    </a:srgbClr>
                  </a:outerShdw>
                </a:effectLst>
                <a:latin typeface="Cambria"/>
                <a:cs typeface="Cambria"/>
              </a:rPr>
              <a:t>	Promote More</a:t>
            </a:r>
          </a:p>
          <a:p>
            <a:pPr marL="457200" indent="-457200"/>
            <a:r>
              <a:rPr lang="en-US" sz="3200" dirty="0" smtClean="0">
                <a:effectLst>
                  <a:outerShdw blurRad="50800" dist="38100" dir="2700000">
                    <a:srgbClr val="000000">
                      <a:alpha val="43000"/>
                    </a:srgbClr>
                  </a:outerShdw>
                </a:effectLst>
                <a:latin typeface="Cambria"/>
                <a:cs typeface="Cambria"/>
              </a:rPr>
              <a:t>	Perform More</a:t>
            </a:r>
          </a:p>
          <a:p>
            <a:endParaRPr lang="en-US" sz="3200" dirty="0">
              <a:latin typeface="Cambria"/>
              <a:cs typeface="Cambr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a:latin typeface="Times New Roman"/>
              <a:cs typeface="Times New Roman"/>
            </a:endParaRPr>
          </a:p>
        </p:txBody>
      </p:sp>
      <p:sp>
        <p:nvSpPr>
          <p:cNvPr id="26629"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26630" name="Rectangle 3"/>
          <p:cNvSpPr>
            <a:spLocks noChangeArrowheads="1"/>
          </p:cNvSpPr>
          <p:nvPr/>
        </p:nvSpPr>
        <p:spPr bwMode="auto">
          <a:xfrm>
            <a:off x="4537075" y="385445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26632" name="Rectangle 5"/>
          <p:cNvSpPr>
            <a:spLocks noChangeArrowheads="1"/>
          </p:cNvSpPr>
          <p:nvPr/>
        </p:nvSpPr>
        <p:spPr bwMode="auto">
          <a:xfrm>
            <a:off x="193675" y="65782"/>
            <a:ext cx="8686800" cy="1200329"/>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marL="457200" indent="-457200"/>
            <a:r>
              <a:rPr lang="en-US" sz="3600" i="1" dirty="0" smtClean="0">
                <a:solidFill>
                  <a:srgbClr val="FFFF00"/>
                </a:solidFill>
                <a:latin typeface="Cambria"/>
                <a:cs typeface="Cambria"/>
              </a:rPr>
              <a:t>2. To </a:t>
            </a:r>
            <a:r>
              <a:rPr lang="en-US" sz="3600" i="1" u="sng" dirty="0">
                <a:latin typeface="Cambria"/>
                <a:cs typeface="Cambria"/>
              </a:rPr>
              <a:t>improve</a:t>
            </a:r>
            <a:r>
              <a:rPr lang="en-US" sz="3600" i="1" dirty="0">
                <a:solidFill>
                  <a:srgbClr val="FFFF00"/>
                </a:solidFill>
                <a:latin typeface="Cambria"/>
                <a:cs typeface="Cambria"/>
              </a:rPr>
              <a:t> </a:t>
            </a:r>
            <a:r>
              <a:rPr lang="en-US" sz="3600" i="1" dirty="0">
                <a:latin typeface="Cambria"/>
                <a:cs typeface="Cambria"/>
              </a:rPr>
              <a:t>the music program</a:t>
            </a:r>
            <a:r>
              <a:rPr lang="en-US" sz="3600" i="1" dirty="0">
                <a:solidFill>
                  <a:srgbClr val="FFFF00"/>
                </a:solidFill>
                <a:latin typeface="Cambria"/>
                <a:cs typeface="Cambria"/>
              </a:rPr>
              <a:t>, I would ask </a:t>
            </a:r>
            <a:r>
              <a:rPr lang="en-US" sz="3600" i="1" dirty="0" smtClean="0">
                <a:solidFill>
                  <a:srgbClr val="FFFF00"/>
                </a:solidFill>
                <a:latin typeface="Cambria"/>
                <a:cs typeface="Cambria"/>
              </a:rPr>
              <a:t>my music </a:t>
            </a:r>
            <a:r>
              <a:rPr lang="en-US" sz="3600" i="1" dirty="0">
                <a:solidFill>
                  <a:srgbClr val="FFFF00"/>
                </a:solidFill>
                <a:latin typeface="Cambria"/>
                <a:cs typeface="Cambria"/>
              </a:rPr>
              <a:t>teachers to. . .(cont.</a:t>
            </a:r>
            <a:r>
              <a:rPr lang="en-US" sz="3600" i="1" dirty="0" smtClean="0">
                <a:solidFill>
                  <a:srgbClr val="FFFF00"/>
                </a:solidFill>
                <a:latin typeface="Cambria"/>
                <a:cs typeface="Cambria"/>
              </a:rPr>
              <a:t>)</a:t>
            </a:r>
            <a:endParaRPr lang="en-US" sz="3600" dirty="0" smtClean="0">
              <a:latin typeface="Cambria"/>
              <a:cs typeface="Cambria"/>
            </a:endParaRPr>
          </a:p>
        </p:txBody>
      </p:sp>
      <p:pic>
        <p:nvPicPr>
          <p:cNvPr id="26633" name="Picture 13" descr="Picture 3"/>
          <p:cNvPicPr>
            <a:picLocks noChangeAspect="1" noChangeArrowheads="1"/>
          </p:cNvPicPr>
          <p:nvPr/>
        </p:nvPicPr>
        <p:blipFill>
          <a:blip r:embed="rId3"/>
          <a:srcRect/>
          <a:stretch>
            <a:fillRect/>
          </a:stretch>
        </p:blipFill>
        <p:spPr bwMode="auto">
          <a:xfrm>
            <a:off x="311715" y="1381060"/>
            <a:ext cx="2414077" cy="3446463"/>
          </a:xfrm>
          <a:prstGeom prst="rect">
            <a:avLst/>
          </a:prstGeom>
          <a:ln>
            <a:noFill/>
          </a:ln>
          <a:effectLst>
            <a:outerShdw blurRad="50800" dist="38100" dir="2700000">
              <a:srgbClr val="000000">
                <a:alpha val="43000"/>
              </a:srgbClr>
            </a:outerShdw>
            <a:reflection stA="50000" endPos="75000" dist="12700" dir="5400000" sy="-100000" algn="bl" rotWithShape="0"/>
            <a:softEdge rad="112500"/>
          </a:effectLst>
        </p:spPr>
      </p:pic>
      <p:sp>
        <p:nvSpPr>
          <p:cNvPr id="9" name="TextBox 8"/>
          <p:cNvSpPr txBox="1"/>
          <p:nvPr/>
        </p:nvSpPr>
        <p:spPr>
          <a:xfrm>
            <a:off x="2339610" y="1632138"/>
            <a:ext cx="7127071" cy="4031873"/>
          </a:xfrm>
          <a:prstGeom prst="rect">
            <a:avLst/>
          </a:prstGeom>
          <a:noFill/>
        </p:spPr>
        <p:txBody>
          <a:bodyPr wrap="none" rtlCol="0">
            <a:spAutoFit/>
          </a:bodyPr>
          <a:lstStyle/>
          <a:p>
            <a:pPr marL="457200" indent="-457200"/>
            <a:r>
              <a:rPr lang="en-US" sz="3200" dirty="0" smtClean="0">
                <a:effectLst>
                  <a:outerShdw blurRad="50800" dist="38100" dir="2700000">
                    <a:srgbClr val="000000">
                      <a:alpha val="43000"/>
                    </a:srgbClr>
                  </a:outerShdw>
                </a:effectLst>
                <a:latin typeface="Cambria"/>
                <a:cs typeface="Cambria"/>
              </a:rPr>
              <a:t>	Help Administrators to Help Them </a:t>
            </a:r>
          </a:p>
          <a:p>
            <a:pPr marL="457200" indent="-457200"/>
            <a:r>
              <a:rPr lang="en-US" sz="3200" dirty="0" smtClean="0">
                <a:effectLst>
                  <a:outerShdw blurRad="50800" dist="38100" dir="2700000">
                    <a:srgbClr val="000000">
                      <a:alpha val="43000"/>
                    </a:srgbClr>
                  </a:outerShdw>
                </a:effectLst>
                <a:latin typeface="Cambria"/>
                <a:cs typeface="Cambria"/>
              </a:rPr>
              <a:t>		(esp. on Class Sizes)</a:t>
            </a:r>
          </a:p>
          <a:p>
            <a:pPr marL="457200" indent="-457200"/>
            <a:r>
              <a:rPr lang="en-US" sz="3200" dirty="0" smtClean="0">
                <a:effectLst>
                  <a:outerShdw blurRad="50800" dist="38100" dir="2700000">
                    <a:srgbClr val="000000">
                      <a:alpha val="43000"/>
                    </a:srgbClr>
                  </a:outerShdw>
                </a:effectLst>
                <a:latin typeface="Cambria"/>
                <a:cs typeface="Cambria"/>
              </a:rPr>
              <a:t>	Extend Learning Into the Community</a:t>
            </a:r>
          </a:p>
          <a:p>
            <a:pPr marL="457200" indent="-457200"/>
            <a:r>
              <a:rPr lang="en-US" sz="3200" dirty="0" smtClean="0">
                <a:effectLst>
                  <a:outerShdw blurRad="50800" dist="38100" dir="2700000">
                    <a:srgbClr val="000000">
                      <a:alpha val="43000"/>
                    </a:srgbClr>
                  </a:outerShdw>
                </a:effectLst>
                <a:latin typeface="Cambria"/>
                <a:cs typeface="Cambria"/>
              </a:rPr>
              <a:t>	Develop More Partnerships</a:t>
            </a:r>
          </a:p>
          <a:p>
            <a:pPr marL="457200" indent="-457200"/>
            <a:r>
              <a:rPr lang="en-US" sz="3200" dirty="0" smtClean="0">
                <a:effectLst>
                  <a:outerShdw blurRad="50800" dist="38100" dir="2700000">
                    <a:srgbClr val="000000">
                      <a:alpha val="43000"/>
                    </a:srgbClr>
                  </a:outerShdw>
                </a:effectLst>
                <a:latin typeface="Cambria"/>
                <a:cs typeface="Cambria"/>
              </a:rPr>
              <a:t>	Incorporate School-wide Objectives</a:t>
            </a:r>
          </a:p>
          <a:p>
            <a:pPr marL="457200" indent="-457200"/>
            <a:r>
              <a:rPr lang="en-US" sz="3200" dirty="0" smtClean="0">
                <a:effectLst>
                  <a:outerShdw blurRad="50800" dist="38100" dir="2700000">
                    <a:srgbClr val="000000">
                      <a:alpha val="43000"/>
                    </a:srgbClr>
                  </a:outerShdw>
                </a:effectLst>
                <a:latin typeface="Cambria"/>
                <a:cs typeface="Cambria"/>
              </a:rPr>
              <a:t>	Assess Their Own Programs More</a:t>
            </a:r>
          </a:p>
          <a:p>
            <a:pPr marL="457200" indent="-457200"/>
            <a:r>
              <a:rPr lang="en-US" sz="3200" dirty="0" smtClean="0">
                <a:effectLst>
                  <a:outerShdw blurRad="50800" dist="38100" dir="2700000">
                    <a:srgbClr val="000000">
                      <a:alpha val="43000"/>
                    </a:srgbClr>
                  </a:outerShdw>
                </a:effectLst>
                <a:latin typeface="Cambria"/>
                <a:cs typeface="Cambria"/>
              </a:rPr>
              <a:t>		Often </a:t>
            </a:r>
          </a:p>
          <a:p>
            <a:endParaRPr lang="en-US" sz="3200" dirty="0">
              <a:effectLst>
                <a:outerShdw blurRad="50800" dist="38100" dir="2700000">
                  <a:srgbClr val="000000">
                    <a:alpha val="43000"/>
                  </a:srgbClr>
                </a:outerShdw>
              </a:effectLst>
              <a:latin typeface="Cambria"/>
              <a:cs typeface="Cambr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a:latin typeface="Cambria"/>
              <a:cs typeface="Cambria"/>
            </a:endParaRPr>
          </a:p>
        </p:txBody>
      </p:sp>
      <p:sp>
        <p:nvSpPr>
          <p:cNvPr id="28677"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Cambria"/>
              <a:cs typeface="Cambria"/>
            </a:endParaRPr>
          </a:p>
        </p:txBody>
      </p:sp>
      <p:sp>
        <p:nvSpPr>
          <p:cNvPr id="28678" name="Rectangle 3"/>
          <p:cNvSpPr>
            <a:spLocks noChangeArrowheads="1"/>
          </p:cNvSpPr>
          <p:nvPr/>
        </p:nvSpPr>
        <p:spPr bwMode="auto">
          <a:xfrm>
            <a:off x="4537075" y="385445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Cambria"/>
              <a:cs typeface="Cambria"/>
            </a:endParaRPr>
          </a:p>
        </p:txBody>
      </p:sp>
      <p:sp>
        <p:nvSpPr>
          <p:cNvPr id="28680" name="Rectangle 5"/>
          <p:cNvSpPr>
            <a:spLocks noChangeArrowheads="1"/>
          </p:cNvSpPr>
          <p:nvPr/>
        </p:nvSpPr>
        <p:spPr bwMode="auto">
          <a:xfrm>
            <a:off x="269875" y="223308"/>
            <a:ext cx="8534400" cy="1200329"/>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marL="457200" indent="-457200"/>
            <a:r>
              <a:rPr lang="en-US" sz="3600" i="1" dirty="0" smtClean="0">
                <a:solidFill>
                  <a:srgbClr val="FFFF00"/>
                </a:solidFill>
                <a:latin typeface="Cambria"/>
                <a:cs typeface="Cambria"/>
              </a:rPr>
              <a:t>3.  </a:t>
            </a:r>
            <a:r>
              <a:rPr lang="en-US" sz="3600" i="1" u="sng" dirty="0" smtClean="0">
                <a:solidFill>
                  <a:srgbClr val="FFFF00"/>
                </a:solidFill>
                <a:latin typeface="Cambria"/>
                <a:cs typeface="Cambria"/>
              </a:rPr>
              <a:t>What </a:t>
            </a:r>
            <a:r>
              <a:rPr lang="en-US" sz="3600" i="1" u="sng" dirty="0">
                <a:solidFill>
                  <a:srgbClr val="FFFF00"/>
                </a:solidFill>
                <a:latin typeface="Cambria"/>
                <a:cs typeface="Cambria"/>
              </a:rPr>
              <a:t>troubles me most</a:t>
            </a:r>
            <a:r>
              <a:rPr lang="en-US" sz="3600" i="1" dirty="0">
                <a:solidFill>
                  <a:srgbClr val="FFFF00"/>
                </a:solidFill>
                <a:latin typeface="Cambria"/>
                <a:cs typeface="Cambria"/>
              </a:rPr>
              <a:t> </a:t>
            </a:r>
            <a:r>
              <a:rPr lang="en-US" sz="3600" i="1" dirty="0">
                <a:latin typeface="Cambria"/>
                <a:cs typeface="Cambria"/>
              </a:rPr>
              <a:t>is that he/she is not. . </a:t>
            </a:r>
            <a:r>
              <a:rPr lang="en-US" sz="3600" i="1" dirty="0" smtClean="0">
                <a:latin typeface="Cambria"/>
                <a:cs typeface="Cambria"/>
              </a:rPr>
              <a:t>.</a:t>
            </a:r>
            <a:r>
              <a:rPr lang="en-US" sz="3600" dirty="0" smtClean="0">
                <a:latin typeface="Cambria"/>
                <a:cs typeface="Cambria"/>
              </a:rPr>
              <a:t>	</a:t>
            </a:r>
            <a:r>
              <a:rPr lang="en-US" sz="3600" dirty="0">
                <a:latin typeface="Cambria"/>
                <a:cs typeface="Cambria"/>
              </a:rPr>
              <a:t>	</a:t>
            </a:r>
          </a:p>
        </p:txBody>
      </p:sp>
      <p:pic>
        <p:nvPicPr>
          <p:cNvPr id="28681" name="Picture 6" descr="DownloadedFile"/>
          <p:cNvPicPr>
            <a:picLocks noChangeAspect="1" noChangeArrowheads="1"/>
          </p:cNvPicPr>
          <p:nvPr/>
        </p:nvPicPr>
        <p:blipFill>
          <a:blip r:embed="rId3"/>
          <a:srcRect/>
          <a:stretch>
            <a:fillRect/>
          </a:stretch>
        </p:blipFill>
        <p:spPr bwMode="auto">
          <a:xfrm>
            <a:off x="6067208" y="1201210"/>
            <a:ext cx="2970102" cy="3941109"/>
          </a:xfrm>
          <a:prstGeom prst="rect">
            <a:avLst/>
          </a:prstGeom>
          <a:ln>
            <a:noFill/>
          </a:ln>
          <a:effectLst>
            <a:outerShdw blurRad="50800" dist="38100" dir="2700000">
              <a:srgbClr val="000000">
                <a:alpha val="43000"/>
              </a:srgbClr>
            </a:outerShdw>
            <a:reflection stA="50000" endPos="75000" dist="12700" dir="5400000" sy="-100000" algn="bl" rotWithShape="0"/>
            <a:softEdge rad="112500"/>
          </a:effectLst>
        </p:spPr>
      </p:pic>
      <p:sp>
        <p:nvSpPr>
          <p:cNvPr id="9" name="TextBox 8"/>
          <p:cNvSpPr txBox="1"/>
          <p:nvPr/>
        </p:nvSpPr>
        <p:spPr>
          <a:xfrm>
            <a:off x="562818" y="1403674"/>
            <a:ext cx="2059378"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Cambria"/>
                <a:cs typeface="Cambria"/>
              </a:rPr>
              <a:t>Passionate</a:t>
            </a:r>
            <a:endParaRPr lang="en-US" sz="3200" dirty="0">
              <a:latin typeface="Cambria"/>
              <a:cs typeface="Cambria"/>
            </a:endParaRPr>
          </a:p>
        </p:txBody>
      </p:sp>
      <p:sp>
        <p:nvSpPr>
          <p:cNvPr id="10" name="TextBox 9"/>
          <p:cNvSpPr txBox="1"/>
          <p:nvPr/>
        </p:nvSpPr>
        <p:spPr>
          <a:xfrm>
            <a:off x="548387" y="1854744"/>
            <a:ext cx="5686172"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Cambria"/>
                <a:cs typeface="Cambria"/>
              </a:rPr>
              <a:t>Considerate of the “Big Picture”</a:t>
            </a:r>
            <a:endParaRPr lang="en-US" sz="3200" dirty="0">
              <a:latin typeface="Cambria"/>
              <a:cs typeface="Cambria"/>
            </a:endParaRPr>
          </a:p>
        </p:txBody>
      </p:sp>
      <p:sp>
        <p:nvSpPr>
          <p:cNvPr id="11" name="TextBox 10"/>
          <p:cNvSpPr txBox="1"/>
          <p:nvPr/>
        </p:nvSpPr>
        <p:spPr>
          <a:xfrm>
            <a:off x="548387" y="2291384"/>
            <a:ext cx="2910773"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Cambria"/>
                <a:cs typeface="Cambria"/>
              </a:rPr>
              <a:t>Communicative</a:t>
            </a:r>
            <a:endParaRPr lang="en-US" sz="3200" dirty="0">
              <a:latin typeface="Cambria"/>
              <a:cs typeface="Cambria"/>
            </a:endParaRPr>
          </a:p>
        </p:txBody>
      </p:sp>
      <p:sp>
        <p:nvSpPr>
          <p:cNvPr id="12" name="TextBox 11"/>
          <p:cNvSpPr txBox="1"/>
          <p:nvPr/>
        </p:nvSpPr>
        <p:spPr>
          <a:xfrm>
            <a:off x="548387" y="2718210"/>
            <a:ext cx="3626914"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Cambria"/>
                <a:cs typeface="Cambria"/>
              </a:rPr>
              <a:t>Demanding Enough</a:t>
            </a:r>
            <a:endParaRPr lang="en-US" sz="3200" dirty="0">
              <a:latin typeface="Cambria"/>
              <a:cs typeface="Cambria"/>
            </a:endParaRPr>
          </a:p>
        </p:txBody>
      </p:sp>
      <p:sp>
        <p:nvSpPr>
          <p:cNvPr id="13" name="TextBox 12"/>
          <p:cNvSpPr txBox="1"/>
          <p:nvPr/>
        </p:nvSpPr>
        <p:spPr>
          <a:xfrm>
            <a:off x="570352" y="3171765"/>
            <a:ext cx="5347337"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Cambria"/>
                <a:cs typeface="Cambria"/>
              </a:rPr>
              <a:t>Managing the Classroom Well</a:t>
            </a:r>
            <a:endParaRPr lang="en-US" sz="3200" dirty="0">
              <a:latin typeface="Cambria"/>
              <a:cs typeface="Cambria"/>
            </a:endParaRPr>
          </a:p>
        </p:txBody>
      </p:sp>
      <p:sp>
        <p:nvSpPr>
          <p:cNvPr id="14" name="TextBox 13"/>
          <p:cNvSpPr txBox="1"/>
          <p:nvPr/>
        </p:nvSpPr>
        <p:spPr>
          <a:xfrm>
            <a:off x="570352" y="3622835"/>
            <a:ext cx="4993675"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Cambria"/>
                <a:cs typeface="Cambria"/>
              </a:rPr>
              <a:t>Lesson-planning Effectively</a:t>
            </a:r>
            <a:endParaRPr lang="en-US" sz="3200" dirty="0">
              <a:latin typeface="Cambria"/>
              <a:cs typeface="Cambria"/>
            </a:endParaRPr>
          </a:p>
        </p:txBody>
      </p:sp>
      <p:sp>
        <p:nvSpPr>
          <p:cNvPr id="15" name="TextBox 14"/>
          <p:cNvSpPr txBox="1"/>
          <p:nvPr/>
        </p:nvSpPr>
        <p:spPr>
          <a:xfrm>
            <a:off x="584783" y="4073905"/>
            <a:ext cx="2873703"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Cambria"/>
                <a:cs typeface="Cambria"/>
              </a:rPr>
              <a:t>Even-tempered</a:t>
            </a:r>
            <a:endParaRPr lang="en-US" sz="3200" dirty="0">
              <a:latin typeface="Cambria"/>
              <a:cs typeface="Cambria"/>
            </a:endParaRPr>
          </a:p>
        </p:txBody>
      </p:sp>
      <p:sp>
        <p:nvSpPr>
          <p:cNvPr id="16" name="TextBox 15"/>
          <p:cNvSpPr txBox="1"/>
          <p:nvPr/>
        </p:nvSpPr>
        <p:spPr>
          <a:xfrm>
            <a:off x="584783" y="4510545"/>
            <a:ext cx="2678538"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Cambria"/>
                <a:cs typeface="Cambria"/>
              </a:rPr>
              <a:t>A Team Player</a:t>
            </a:r>
            <a:endParaRPr lang="en-US" sz="3200" dirty="0">
              <a:latin typeface="Cambria"/>
              <a:cs typeface="Cambria"/>
            </a:endParaRPr>
          </a:p>
        </p:txBody>
      </p:sp>
      <p:sp>
        <p:nvSpPr>
          <p:cNvPr id="17" name="TextBox 16"/>
          <p:cNvSpPr txBox="1"/>
          <p:nvPr/>
        </p:nvSpPr>
        <p:spPr>
          <a:xfrm>
            <a:off x="575388" y="4953303"/>
            <a:ext cx="1976823"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latin typeface="Cambria"/>
                <a:cs typeface="Cambria"/>
              </a:rPr>
              <a:t>Organized</a:t>
            </a:r>
            <a:endParaRPr lang="en-US" sz="3200" dirty="0">
              <a:latin typeface="Cambria"/>
              <a:cs typeface="Cambr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4"/>
          <p:cNvSpPr>
            <a:spLocks noGrp="1" noChangeArrowheads="1"/>
          </p:cNvSpPr>
          <p:nvPr>
            <p:ph type="dt" sz="quarter" idx="10"/>
          </p:nvPr>
        </p:nvSpPr>
        <p:spPr>
          <a:xfrm>
            <a:off x="685800" y="6248400"/>
            <a:ext cx="1905000" cy="457200"/>
          </a:xfrm>
        </p:spPr>
        <p:txBody>
          <a:bodyPr/>
          <a:lstStyle/>
          <a:p>
            <a:pPr>
              <a:defRPr/>
            </a:pPr>
            <a:endParaRPr lang="en-US">
              <a:latin typeface="Cambria"/>
              <a:cs typeface="Cambria"/>
            </a:endParaRPr>
          </a:p>
        </p:txBody>
      </p:sp>
      <p:sp>
        <p:nvSpPr>
          <p:cNvPr id="30725"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square">
            <a:prstTxWarp prst="textNoShape">
              <a:avLst/>
            </a:prstTxWarp>
            <a:spAutoFit/>
          </a:bodyPr>
          <a:lstStyle/>
          <a:p>
            <a:endParaRPr lang="en-US">
              <a:latin typeface="Cambria"/>
              <a:cs typeface="Cambria"/>
            </a:endParaRPr>
          </a:p>
        </p:txBody>
      </p:sp>
      <p:sp>
        <p:nvSpPr>
          <p:cNvPr id="30726" name="Rectangle 3"/>
          <p:cNvSpPr>
            <a:spLocks noChangeArrowheads="1"/>
          </p:cNvSpPr>
          <p:nvPr/>
        </p:nvSpPr>
        <p:spPr bwMode="auto">
          <a:xfrm>
            <a:off x="4537075" y="3854450"/>
            <a:ext cx="184666" cy="369332"/>
          </a:xfrm>
          <a:prstGeom prst="rect">
            <a:avLst/>
          </a:prstGeom>
          <a:noFill/>
          <a:ln w="9525">
            <a:noFill/>
            <a:miter lim="800000"/>
            <a:headEnd/>
            <a:tailEnd/>
          </a:ln>
        </p:spPr>
        <p:txBody>
          <a:bodyPr wrap="square">
            <a:prstTxWarp prst="textNoShape">
              <a:avLst/>
            </a:prstTxWarp>
            <a:spAutoFit/>
          </a:bodyPr>
          <a:lstStyle/>
          <a:p>
            <a:endParaRPr lang="en-US">
              <a:latin typeface="Cambria"/>
              <a:cs typeface="Cambria"/>
            </a:endParaRPr>
          </a:p>
        </p:txBody>
      </p:sp>
      <p:sp>
        <p:nvSpPr>
          <p:cNvPr id="30727" name="Rectangle 4"/>
          <p:cNvSpPr>
            <a:spLocks noChangeArrowheads="1"/>
          </p:cNvSpPr>
          <p:nvPr/>
        </p:nvSpPr>
        <p:spPr bwMode="auto">
          <a:xfrm>
            <a:off x="1" y="69785"/>
            <a:ext cx="9143998" cy="1200329"/>
          </a:xfrm>
          <a:prstGeom prst="rect">
            <a:avLst/>
          </a:prstGeom>
          <a:noFill/>
          <a:ln w="9525">
            <a:noFill/>
            <a:miter lim="800000"/>
            <a:headEnd/>
            <a:tailEnd/>
          </a:ln>
        </p:spPr>
        <p:txBody>
          <a:bodyPr wrap="square">
            <a:prstTxWarp prst="textNoShape">
              <a:avLst/>
            </a:prstTxWarp>
            <a:spAutoFit/>
          </a:bodyPr>
          <a:lstStyle/>
          <a:p>
            <a:pPr marL="457200" indent="-457200" algn="ctr"/>
            <a:r>
              <a:rPr lang="en-US" sz="3600" dirty="0">
                <a:solidFill>
                  <a:srgbClr val="FFFF00"/>
                </a:solidFill>
                <a:effectLst>
                  <a:outerShdw blurRad="50800" dist="38100" dir="2700000">
                    <a:srgbClr val="000000">
                      <a:alpha val="43000"/>
                    </a:srgbClr>
                  </a:outerShdw>
                </a:effectLst>
                <a:latin typeface="Cambria"/>
                <a:cs typeface="Cambria"/>
              </a:rPr>
              <a:t>What Have </a:t>
            </a:r>
            <a:r>
              <a:rPr lang="en-US" sz="3600" u="sng" dirty="0">
                <a:effectLst>
                  <a:outerShdw blurRad="50800" dist="38100" dir="2700000">
                    <a:srgbClr val="000000">
                      <a:alpha val="43000"/>
                    </a:srgbClr>
                  </a:outerShdw>
                </a:effectLst>
                <a:latin typeface="Cambria"/>
                <a:cs typeface="Cambria"/>
              </a:rPr>
              <a:t>You</a:t>
            </a:r>
            <a:r>
              <a:rPr lang="en-US" sz="3600" dirty="0">
                <a:solidFill>
                  <a:srgbClr val="FFFF00"/>
                </a:solidFill>
                <a:effectLst>
                  <a:outerShdw blurRad="50800" dist="38100" dir="2700000">
                    <a:srgbClr val="000000">
                      <a:alpha val="43000"/>
                    </a:srgbClr>
                  </a:outerShdw>
                </a:effectLst>
                <a:latin typeface="Cambria"/>
                <a:cs typeface="Cambria"/>
              </a:rPr>
              <a:t> Done to Make </a:t>
            </a:r>
            <a:r>
              <a:rPr lang="en-US" sz="3600" dirty="0" smtClean="0">
                <a:solidFill>
                  <a:srgbClr val="FFFF00"/>
                </a:solidFill>
                <a:effectLst>
                  <a:outerShdw blurRad="50800" dist="38100" dir="2700000">
                    <a:srgbClr val="000000">
                      <a:alpha val="43000"/>
                    </a:srgbClr>
                  </a:outerShdw>
                </a:effectLst>
                <a:latin typeface="Cambria"/>
                <a:cs typeface="Cambria"/>
              </a:rPr>
              <a:t>an Advocate                 </a:t>
            </a:r>
          </a:p>
          <a:p>
            <a:pPr marL="457200" indent="-457200" algn="ctr"/>
            <a:r>
              <a:rPr lang="en-US" sz="3600" dirty="0" smtClean="0">
                <a:solidFill>
                  <a:srgbClr val="FFFF00"/>
                </a:solidFill>
                <a:effectLst>
                  <a:outerShdw blurRad="50800" dist="38100" dir="2700000">
                    <a:srgbClr val="000000">
                      <a:alpha val="43000"/>
                    </a:srgbClr>
                  </a:outerShdw>
                </a:effectLst>
                <a:latin typeface="Cambria"/>
                <a:cs typeface="Cambria"/>
              </a:rPr>
              <a:t>Out </a:t>
            </a:r>
            <a:r>
              <a:rPr lang="en-US" sz="3600" dirty="0">
                <a:solidFill>
                  <a:srgbClr val="FFFF00"/>
                </a:solidFill>
                <a:effectLst>
                  <a:outerShdw blurRad="50800" dist="38100" dir="2700000">
                    <a:srgbClr val="000000">
                      <a:alpha val="43000"/>
                    </a:srgbClr>
                  </a:outerShdw>
                </a:effectLst>
                <a:latin typeface="Cambria"/>
                <a:cs typeface="Cambria"/>
              </a:rPr>
              <a:t>of </a:t>
            </a:r>
            <a:r>
              <a:rPr lang="en-US" sz="3600" u="sng" dirty="0">
                <a:effectLst>
                  <a:outerShdw blurRad="50800" dist="38100" dir="2700000">
                    <a:srgbClr val="000000">
                      <a:alpha val="43000"/>
                    </a:srgbClr>
                  </a:outerShdw>
                </a:effectLst>
                <a:latin typeface="Cambria"/>
                <a:cs typeface="Cambria"/>
              </a:rPr>
              <a:t>Your</a:t>
            </a:r>
            <a:r>
              <a:rPr lang="en-US" sz="3600" dirty="0">
                <a:solidFill>
                  <a:srgbClr val="FFFF00"/>
                </a:solidFill>
                <a:effectLst>
                  <a:outerShdw blurRad="50800" dist="38100" dir="2700000">
                    <a:srgbClr val="000000">
                      <a:alpha val="43000"/>
                    </a:srgbClr>
                  </a:outerShdw>
                </a:effectLst>
                <a:latin typeface="Cambria"/>
                <a:cs typeface="Cambria"/>
              </a:rPr>
              <a:t> Principal?</a:t>
            </a:r>
            <a:endParaRPr lang="en-US" sz="3600" dirty="0">
              <a:effectLst>
                <a:outerShdw blurRad="50800" dist="38100" dir="2700000">
                  <a:srgbClr val="000000">
                    <a:alpha val="43000"/>
                  </a:srgbClr>
                </a:outerShdw>
              </a:effectLst>
              <a:latin typeface="Cambria"/>
              <a:cs typeface="Cambria"/>
            </a:endParaRPr>
          </a:p>
        </p:txBody>
      </p:sp>
      <p:sp>
        <p:nvSpPr>
          <p:cNvPr id="30728" name="Rectangle 5"/>
          <p:cNvSpPr>
            <a:spLocks noChangeArrowheads="1"/>
          </p:cNvSpPr>
          <p:nvPr/>
        </p:nvSpPr>
        <p:spPr bwMode="auto">
          <a:xfrm>
            <a:off x="0" y="1256405"/>
            <a:ext cx="9143999" cy="584776"/>
          </a:xfrm>
          <a:prstGeom prst="rect">
            <a:avLst/>
          </a:prstGeom>
          <a:noFill/>
          <a:ln w="9525">
            <a:noFill/>
            <a:miter lim="800000"/>
            <a:headEnd/>
            <a:tailEnd/>
          </a:ln>
        </p:spPr>
        <p:txBody>
          <a:bodyPr wrap="square">
            <a:prstTxWarp prst="textNoShape">
              <a:avLst/>
            </a:prstTxWarp>
            <a:spAutoFit/>
          </a:bodyPr>
          <a:lstStyle/>
          <a:p>
            <a:pPr marL="457200" indent="-457200" algn="ctr"/>
            <a:r>
              <a:rPr lang="en-US" sz="3200" dirty="0" smtClean="0">
                <a:effectLst>
                  <a:outerShdw blurRad="50800" dist="38100" dir="2700000">
                    <a:srgbClr val="000000">
                      <a:alpha val="43000"/>
                    </a:srgbClr>
                  </a:outerShdw>
                </a:effectLst>
                <a:latin typeface="Cambria"/>
                <a:cs typeface="Cambria"/>
              </a:rPr>
              <a:t>“I communicate and keep my principal informed.”</a:t>
            </a:r>
            <a:endParaRPr lang="en-US" sz="3200" dirty="0">
              <a:effectLst>
                <a:outerShdw blurRad="50800" dist="38100" dir="2700000">
                  <a:srgbClr val="000000">
                    <a:alpha val="43000"/>
                  </a:srgbClr>
                </a:outerShdw>
              </a:effectLst>
              <a:latin typeface="Cambria"/>
              <a:cs typeface="Cambria"/>
            </a:endParaRPr>
          </a:p>
        </p:txBody>
      </p:sp>
      <p:pic>
        <p:nvPicPr>
          <p:cNvPr id="11" name="Picture 10"/>
          <p:cNvPicPr>
            <a:picLocks noChangeAspect="1"/>
          </p:cNvPicPr>
          <p:nvPr/>
        </p:nvPicPr>
        <p:blipFill>
          <a:blip r:embed="rId3"/>
          <a:stretch>
            <a:fillRect/>
          </a:stretch>
        </p:blipFill>
        <p:spPr>
          <a:xfrm>
            <a:off x="1089549" y="2076614"/>
            <a:ext cx="4809581" cy="3171963"/>
          </a:xfrm>
          <a:prstGeom prst="rect">
            <a:avLst/>
          </a:prstGeom>
        </p:spPr>
      </p:pic>
      <p:sp>
        <p:nvSpPr>
          <p:cNvPr id="13" name="Rectangle 4"/>
          <p:cNvSpPr>
            <a:spLocks noChangeArrowheads="1"/>
          </p:cNvSpPr>
          <p:nvPr/>
        </p:nvSpPr>
        <p:spPr bwMode="auto">
          <a:xfrm>
            <a:off x="6829777" y="2358181"/>
            <a:ext cx="2314222" cy="2308324"/>
          </a:xfrm>
          <a:prstGeom prst="rect">
            <a:avLst/>
          </a:prstGeom>
          <a:noFill/>
          <a:ln w="9525">
            <a:noFill/>
            <a:miter lim="800000"/>
            <a:headEnd/>
            <a:tailEnd/>
          </a:ln>
        </p:spPr>
        <p:txBody>
          <a:bodyPr wrap="square">
            <a:prstTxWarp prst="textNoShape">
              <a:avLst/>
            </a:prstTxWarp>
            <a:spAutoFit/>
          </a:bodyPr>
          <a:lstStyle/>
          <a:p>
            <a:pPr marL="457200" indent="-457200"/>
            <a:r>
              <a:rPr lang="en-US" sz="3600" b="1" u="sng" dirty="0" smtClean="0">
                <a:solidFill>
                  <a:srgbClr val="FFFFFF"/>
                </a:solidFill>
                <a:effectLst>
                  <a:outerShdw blurRad="50800" dist="38100" dir="2700000">
                    <a:srgbClr val="000000">
                      <a:alpha val="43000"/>
                    </a:srgbClr>
                  </a:outerShdw>
                </a:effectLst>
                <a:latin typeface="Cambria"/>
                <a:cs typeface="Cambria"/>
              </a:rPr>
              <a:t>E</a:t>
            </a:r>
            <a:r>
              <a:rPr lang="en-US" sz="3600" dirty="0" smtClean="0">
                <a:solidFill>
                  <a:srgbClr val="FFFF00"/>
                </a:solidFill>
                <a:effectLst>
                  <a:outerShdw blurRad="50800" dist="38100" dir="2700000">
                    <a:srgbClr val="000000">
                      <a:alpha val="43000"/>
                    </a:srgbClr>
                  </a:outerShdw>
                </a:effectLst>
                <a:latin typeface="Cambria"/>
                <a:cs typeface="Cambria"/>
              </a:rPr>
              <a:t>very </a:t>
            </a:r>
          </a:p>
          <a:p>
            <a:pPr marL="457200" indent="-457200"/>
            <a:r>
              <a:rPr lang="en-US" sz="3600" b="1" u="sng" dirty="0" smtClean="0">
                <a:solidFill>
                  <a:srgbClr val="FFFFFF"/>
                </a:solidFill>
                <a:effectLst>
                  <a:outerShdw blurRad="50800" dist="38100" dir="2700000">
                    <a:srgbClr val="000000">
                      <a:alpha val="43000"/>
                    </a:srgbClr>
                  </a:outerShdw>
                </a:effectLst>
                <a:latin typeface="Cambria"/>
                <a:cs typeface="Cambria"/>
              </a:rPr>
              <a:t>S</a:t>
            </a:r>
            <a:r>
              <a:rPr lang="en-US" sz="3600" dirty="0" smtClean="0">
                <a:solidFill>
                  <a:srgbClr val="FFFF00"/>
                </a:solidFill>
                <a:effectLst>
                  <a:outerShdw blurRad="50800" dist="38100" dir="2700000">
                    <a:srgbClr val="000000">
                      <a:alpha val="43000"/>
                    </a:srgbClr>
                  </a:outerShdw>
                </a:effectLst>
                <a:latin typeface="Cambria"/>
                <a:cs typeface="Cambria"/>
              </a:rPr>
              <a:t>tudent </a:t>
            </a:r>
          </a:p>
          <a:p>
            <a:pPr marL="457200" indent="-457200"/>
            <a:r>
              <a:rPr lang="en-US" sz="3600" b="1" u="sng" dirty="0" smtClean="0">
                <a:solidFill>
                  <a:srgbClr val="FFFFFF"/>
                </a:solidFill>
                <a:effectLst>
                  <a:outerShdw blurRad="50800" dist="38100" dir="2700000">
                    <a:srgbClr val="000000">
                      <a:alpha val="43000"/>
                    </a:srgbClr>
                  </a:outerShdw>
                </a:effectLst>
                <a:latin typeface="Cambria"/>
                <a:cs typeface="Cambria"/>
              </a:rPr>
              <a:t>S</a:t>
            </a:r>
            <a:r>
              <a:rPr lang="en-US" sz="3600" dirty="0" smtClean="0">
                <a:solidFill>
                  <a:srgbClr val="FFFF00"/>
                </a:solidFill>
                <a:effectLst>
                  <a:outerShdw blurRad="50800" dist="38100" dir="2700000">
                    <a:srgbClr val="000000">
                      <a:alpha val="43000"/>
                    </a:srgbClr>
                  </a:outerShdw>
                </a:effectLst>
                <a:latin typeface="Cambria"/>
                <a:cs typeface="Cambria"/>
              </a:rPr>
              <a:t>ucceeds </a:t>
            </a:r>
          </a:p>
          <a:p>
            <a:pPr marL="457200" indent="-457200"/>
            <a:r>
              <a:rPr lang="en-US" sz="3600" b="1" u="sng" dirty="0" smtClean="0">
                <a:solidFill>
                  <a:srgbClr val="FFFFFF"/>
                </a:solidFill>
                <a:effectLst>
                  <a:outerShdw blurRad="50800" dist="38100" dir="2700000">
                    <a:srgbClr val="000000">
                      <a:alpha val="43000"/>
                    </a:srgbClr>
                  </a:outerShdw>
                </a:effectLst>
                <a:latin typeface="Cambria"/>
                <a:cs typeface="Cambria"/>
              </a:rPr>
              <a:t>A</a:t>
            </a:r>
            <a:r>
              <a:rPr lang="en-US" sz="3600" dirty="0" smtClean="0">
                <a:solidFill>
                  <a:srgbClr val="FFFF00"/>
                </a:solidFill>
                <a:effectLst>
                  <a:outerShdw blurRad="50800" dist="38100" dir="2700000">
                    <a:srgbClr val="000000">
                      <a:alpha val="43000"/>
                    </a:srgbClr>
                  </a:outerShdw>
                </a:effectLst>
                <a:latin typeface="Cambria"/>
                <a:cs typeface="Cambria"/>
              </a:rPr>
              <a:t>ct</a:t>
            </a:r>
          </a:p>
        </p:txBody>
      </p:sp>
      <p:sp>
        <p:nvSpPr>
          <p:cNvPr id="17" name="Rectangle 4"/>
          <p:cNvSpPr>
            <a:spLocks noChangeArrowheads="1"/>
          </p:cNvSpPr>
          <p:nvPr/>
        </p:nvSpPr>
        <p:spPr bwMode="auto">
          <a:xfrm>
            <a:off x="-34924" y="6059269"/>
            <a:ext cx="9143998" cy="646331"/>
          </a:xfrm>
          <a:prstGeom prst="rect">
            <a:avLst/>
          </a:prstGeom>
          <a:noFill/>
          <a:ln w="9525">
            <a:noFill/>
            <a:miter lim="800000"/>
            <a:headEnd/>
            <a:tailEnd/>
          </a:ln>
        </p:spPr>
        <p:txBody>
          <a:bodyPr wrap="square">
            <a:prstTxWarp prst="textNoShape">
              <a:avLst/>
            </a:prstTxWarp>
            <a:spAutoFit/>
          </a:bodyPr>
          <a:lstStyle/>
          <a:p>
            <a:pPr marL="457200" indent="-457200" algn="ctr"/>
            <a:r>
              <a:rPr lang="en-US" sz="3600" i="1" dirty="0" smtClean="0">
                <a:solidFill>
                  <a:srgbClr val="FFFF00"/>
                </a:solidFill>
                <a:effectLst>
                  <a:outerShdw blurRad="50800" dist="38100" dir="2700000">
                    <a:srgbClr val="000000">
                      <a:alpha val="43000"/>
                    </a:srgbClr>
                  </a:outerShdw>
                </a:effectLst>
                <a:latin typeface="Cambria"/>
                <a:cs typeface="Cambria"/>
              </a:rPr>
              <a:t>#</a:t>
            </a:r>
            <a:r>
              <a:rPr lang="en-US" sz="3600" i="1" dirty="0" err="1" smtClean="0">
                <a:solidFill>
                  <a:srgbClr val="FFFF00"/>
                </a:solidFill>
                <a:effectLst>
                  <a:outerShdw blurRad="50800" dist="38100" dir="2700000">
                    <a:srgbClr val="000000">
                      <a:alpha val="43000"/>
                    </a:srgbClr>
                  </a:outerShdw>
                </a:effectLst>
                <a:latin typeface="Cambria"/>
                <a:cs typeface="Cambria"/>
              </a:rPr>
              <a:t>MusicStandsAlone</a:t>
            </a:r>
            <a:endParaRPr lang="en-US" sz="3600" i="1" dirty="0" smtClean="0">
              <a:solidFill>
                <a:srgbClr val="FFFF00"/>
              </a:solidFill>
              <a:effectLst>
                <a:outerShdw blurRad="50800" dist="38100" dir="2700000">
                  <a:srgbClr val="000000">
                    <a:alpha val="43000"/>
                  </a:srgbClr>
                </a:outerShdw>
              </a:effectLst>
              <a:latin typeface="Cambria"/>
              <a:cs typeface="Cambria"/>
            </a:endParaRPr>
          </a:p>
        </p:txBody>
      </p:sp>
      <p:sp>
        <p:nvSpPr>
          <p:cNvPr id="10" name="Rectangle 4"/>
          <p:cNvSpPr>
            <a:spLocks noChangeArrowheads="1"/>
          </p:cNvSpPr>
          <p:nvPr/>
        </p:nvSpPr>
        <p:spPr bwMode="auto">
          <a:xfrm>
            <a:off x="0" y="5412938"/>
            <a:ext cx="9143998" cy="646331"/>
          </a:xfrm>
          <a:prstGeom prst="rect">
            <a:avLst/>
          </a:prstGeom>
          <a:noFill/>
          <a:ln w="9525">
            <a:noFill/>
            <a:miter lim="800000"/>
            <a:headEnd/>
            <a:tailEnd/>
          </a:ln>
        </p:spPr>
        <p:txBody>
          <a:bodyPr wrap="square">
            <a:prstTxWarp prst="textNoShape">
              <a:avLst/>
            </a:prstTxWarp>
            <a:spAutoFit/>
          </a:bodyPr>
          <a:lstStyle/>
          <a:p>
            <a:pPr marL="457200" indent="-457200" algn="ctr"/>
            <a:r>
              <a:rPr lang="en-US" sz="3600" dirty="0" smtClean="0">
                <a:effectLst>
                  <a:outerShdw blurRad="50800" dist="38100" dir="2700000">
                    <a:srgbClr val="000000">
                      <a:alpha val="43000"/>
                    </a:srgbClr>
                  </a:outerShdw>
                </a:effectLst>
                <a:latin typeface="Cambria"/>
                <a:cs typeface="Cambria"/>
              </a:rPr>
              <a:t>Google: “</a:t>
            </a:r>
            <a:r>
              <a:rPr lang="en-US" sz="3600" dirty="0" err="1" smtClean="0">
                <a:effectLst>
                  <a:outerShdw blurRad="50800" dist="38100" dir="2700000">
                    <a:srgbClr val="000000">
                      <a:alpha val="43000"/>
                    </a:srgbClr>
                  </a:outerShdw>
                </a:effectLst>
                <a:latin typeface="Cambria"/>
                <a:cs typeface="Cambria"/>
              </a:rPr>
              <a:t>NAfME</a:t>
            </a:r>
            <a:r>
              <a:rPr lang="en-US" sz="3600" dirty="0" smtClean="0">
                <a:effectLst>
                  <a:outerShdw blurRad="50800" dist="38100" dir="2700000">
                    <a:srgbClr val="000000">
                      <a:alpha val="43000"/>
                    </a:srgbClr>
                  </a:outerShdw>
                </a:effectLst>
                <a:latin typeface="Cambria"/>
                <a:cs typeface="Cambria"/>
              </a:rPr>
              <a:t> Everything ESSA”</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4"/>
          <p:cNvSpPr>
            <a:spLocks noGrp="1" noChangeArrowheads="1"/>
          </p:cNvSpPr>
          <p:nvPr>
            <p:ph type="dt" sz="quarter" idx="10"/>
          </p:nvPr>
        </p:nvSpPr>
        <p:spPr/>
        <p:txBody>
          <a:bodyPr/>
          <a:lstStyle/>
          <a:p>
            <a:pPr>
              <a:defRPr/>
            </a:pPr>
            <a:endParaRPr lang="en-US">
              <a:latin typeface="Times New Roman"/>
              <a:cs typeface="Times New Roman"/>
            </a:endParaRPr>
          </a:p>
        </p:txBody>
      </p:sp>
      <p:sp>
        <p:nvSpPr>
          <p:cNvPr id="30725"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30726" name="Rectangle 3"/>
          <p:cNvSpPr>
            <a:spLocks noChangeArrowheads="1"/>
          </p:cNvSpPr>
          <p:nvPr/>
        </p:nvSpPr>
        <p:spPr bwMode="auto">
          <a:xfrm>
            <a:off x="4537075" y="385445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30728" name="Rectangle 5"/>
          <p:cNvSpPr>
            <a:spLocks noChangeArrowheads="1"/>
          </p:cNvSpPr>
          <p:nvPr/>
        </p:nvSpPr>
        <p:spPr bwMode="auto">
          <a:xfrm>
            <a:off x="0" y="191164"/>
            <a:ext cx="9143999" cy="584776"/>
          </a:xfrm>
          <a:prstGeom prst="rect">
            <a:avLst/>
          </a:prstGeom>
          <a:noFill/>
          <a:ln w="9525">
            <a:noFill/>
            <a:miter lim="800000"/>
            <a:headEnd/>
            <a:tailEnd/>
          </a:ln>
        </p:spPr>
        <p:txBody>
          <a:bodyPr wrap="square">
            <a:prstTxWarp prst="textNoShape">
              <a:avLst/>
            </a:prstTxWarp>
            <a:spAutoFit/>
          </a:bodyPr>
          <a:lstStyle/>
          <a:p>
            <a:pPr marL="457200" indent="-457200" algn="ctr"/>
            <a:r>
              <a:rPr lang="en-US" sz="3200" dirty="0" smtClean="0">
                <a:effectLst>
                  <a:outerShdw blurRad="50800" dist="38100" dir="2700000">
                    <a:srgbClr val="000000">
                      <a:alpha val="43000"/>
                    </a:srgbClr>
                  </a:outerShdw>
                </a:effectLst>
                <a:latin typeface="Cambria"/>
                <a:cs typeface="Cambria"/>
              </a:rPr>
              <a:t>“I communicate and keep my principal informed.”</a:t>
            </a:r>
            <a:endParaRPr lang="en-US" sz="3200" dirty="0">
              <a:effectLst>
                <a:outerShdw blurRad="50800" dist="38100" dir="2700000">
                  <a:srgbClr val="000000">
                    <a:alpha val="43000"/>
                  </a:srgbClr>
                </a:outerShdw>
              </a:effectLst>
              <a:latin typeface="Cambria"/>
              <a:cs typeface="Cambria"/>
            </a:endParaRPr>
          </a:p>
        </p:txBody>
      </p:sp>
      <p:pic>
        <p:nvPicPr>
          <p:cNvPr id="12" name="Picture 11" descr="Screen Shot 2012-08-28 at 4.33.48 PM.png"/>
          <p:cNvPicPr>
            <a:picLocks noChangeAspect="1"/>
          </p:cNvPicPr>
          <p:nvPr/>
        </p:nvPicPr>
        <p:blipFill>
          <a:blip r:embed="rId3"/>
          <a:stretch>
            <a:fillRect/>
          </a:stretch>
        </p:blipFill>
        <p:spPr>
          <a:xfrm>
            <a:off x="158058" y="1154091"/>
            <a:ext cx="8737084" cy="4738806"/>
          </a:xfrm>
          <a:prstGeom prst="rect">
            <a:avLst/>
          </a:prstGeom>
        </p:spPr>
      </p:pic>
      <p:pic>
        <p:nvPicPr>
          <p:cNvPr id="14" name="Picture 13" descr="Screen Shot 2012-08-28 at 4.35.25 PM.png"/>
          <p:cNvPicPr>
            <a:picLocks noChangeAspect="1"/>
          </p:cNvPicPr>
          <p:nvPr/>
        </p:nvPicPr>
        <p:blipFill>
          <a:blip r:embed="rId4"/>
          <a:stretch>
            <a:fillRect/>
          </a:stretch>
        </p:blipFill>
        <p:spPr>
          <a:xfrm>
            <a:off x="158058" y="2214007"/>
            <a:ext cx="4368284" cy="1803400"/>
          </a:xfrm>
          <a:prstGeom prst="rect">
            <a:avLst/>
          </a:prstGeom>
        </p:spPr>
      </p:pic>
      <p:pic>
        <p:nvPicPr>
          <p:cNvPr id="15" name="Picture 14" descr="Screen Shot 2012-08-28 at 4.35.10 PM.png"/>
          <p:cNvPicPr>
            <a:picLocks noChangeAspect="1"/>
          </p:cNvPicPr>
          <p:nvPr/>
        </p:nvPicPr>
        <p:blipFill>
          <a:blip r:embed="rId5"/>
          <a:stretch>
            <a:fillRect/>
          </a:stretch>
        </p:blipFill>
        <p:spPr>
          <a:xfrm>
            <a:off x="158058" y="983128"/>
            <a:ext cx="4368284" cy="1640442"/>
          </a:xfrm>
          <a:prstGeom prst="rect">
            <a:avLst/>
          </a:prstGeom>
        </p:spPr>
      </p:pic>
      <p:pic>
        <p:nvPicPr>
          <p:cNvPr id="16" name="Picture 15" descr="Screen Shot 2012-08-28 at 4.34.03 PM.png"/>
          <p:cNvPicPr>
            <a:picLocks noChangeAspect="1"/>
          </p:cNvPicPr>
          <p:nvPr/>
        </p:nvPicPr>
        <p:blipFill>
          <a:blip r:embed="rId6"/>
          <a:stretch>
            <a:fillRect/>
          </a:stretch>
        </p:blipFill>
        <p:spPr>
          <a:xfrm>
            <a:off x="244475" y="4017407"/>
            <a:ext cx="4121666" cy="187549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4"/>
          <p:cNvSpPr>
            <a:spLocks noGrp="1" noChangeArrowheads="1"/>
          </p:cNvSpPr>
          <p:nvPr>
            <p:ph type="dt" sz="quarter" idx="10"/>
          </p:nvPr>
        </p:nvSpPr>
        <p:spPr/>
        <p:txBody>
          <a:bodyPr/>
          <a:lstStyle/>
          <a:p>
            <a:pPr>
              <a:defRPr/>
            </a:pPr>
            <a:endParaRPr lang="en-US">
              <a:latin typeface="Times New Roman"/>
              <a:cs typeface="Times New Roman"/>
            </a:endParaRPr>
          </a:p>
        </p:txBody>
      </p:sp>
      <p:sp>
        <p:nvSpPr>
          <p:cNvPr id="30725"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30726" name="Rectangle 3"/>
          <p:cNvSpPr>
            <a:spLocks noChangeArrowheads="1"/>
          </p:cNvSpPr>
          <p:nvPr/>
        </p:nvSpPr>
        <p:spPr bwMode="auto">
          <a:xfrm>
            <a:off x="4537075" y="385445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30728" name="Rectangle 5"/>
          <p:cNvSpPr>
            <a:spLocks noChangeArrowheads="1"/>
          </p:cNvSpPr>
          <p:nvPr/>
        </p:nvSpPr>
        <p:spPr bwMode="auto">
          <a:xfrm>
            <a:off x="0" y="195696"/>
            <a:ext cx="9143999" cy="584776"/>
          </a:xfrm>
          <a:prstGeom prst="rect">
            <a:avLst/>
          </a:prstGeom>
          <a:noFill/>
          <a:ln w="9525">
            <a:noFill/>
            <a:miter lim="800000"/>
            <a:headEnd/>
            <a:tailEnd/>
          </a:ln>
        </p:spPr>
        <p:txBody>
          <a:bodyPr wrap="square">
            <a:prstTxWarp prst="textNoShape">
              <a:avLst/>
            </a:prstTxWarp>
            <a:spAutoFit/>
          </a:bodyPr>
          <a:lstStyle/>
          <a:p>
            <a:pPr marL="457200" indent="-457200" algn="ctr"/>
            <a:r>
              <a:rPr lang="en-US" sz="3200" dirty="0" smtClean="0">
                <a:effectLst>
                  <a:outerShdw blurRad="50800" dist="38100" dir="2700000">
                    <a:srgbClr val="000000">
                      <a:alpha val="43000"/>
                    </a:srgbClr>
                  </a:outerShdw>
                </a:effectLst>
                <a:latin typeface="Cambria"/>
                <a:cs typeface="Cambria"/>
              </a:rPr>
              <a:t>“I communicate and keep my principal informed.”</a:t>
            </a:r>
            <a:endParaRPr lang="en-US" sz="3200" dirty="0">
              <a:effectLst>
                <a:outerShdw blurRad="50800" dist="38100" dir="2700000">
                  <a:srgbClr val="000000">
                    <a:alpha val="43000"/>
                  </a:srgbClr>
                </a:outerShdw>
              </a:effectLst>
              <a:latin typeface="Cambria"/>
              <a:cs typeface="Cambria"/>
            </a:endParaRPr>
          </a:p>
        </p:txBody>
      </p:sp>
      <p:pic>
        <p:nvPicPr>
          <p:cNvPr id="11" name="Picture 10" descr="Screen Shot 2014-10-05 at 3.18.51 PM.png"/>
          <p:cNvPicPr>
            <a:picLocks noChangeAspect="1"/>
          </p:cNvPicPr>
          <p:nvPr/>
        </p:nvPicPr>
        <p:blipFill>
          <a:blip r:embed="rId3"/>
          <a:stretch>
            <a:fillRect/>
          </a:stretch>
        </p:blipFill>
        <p:spPr>
          <a:xfrm>
            <a:off x="440729" y="1013165"/>
            <a:ext cx="8192692" cy="4942099"/>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4"/>
          <p:cNvSpPr>
            <a:spLocks noGrp="1" noChangeArrowheads="1"/>
          </p:cNvSpPr>
          <p:nvPr>
            <p:ph type="dt" sz="quarter" idx="10"/>
          </p:nvPr>
        </p:nvSpPr>
        <p:spPr/>
        <p:txBody>
          <a:bodyPr/>
          <a:lstStyle/>
          <a:p>
            <a:pPr>
              <a:defRPr/>
            </a:pPr>
            <a:endParaRPr lang="en-US">
              <a:latin typeface="Cambria"/>
              <a:cs typeface="Cambria"/>
            </a:endParaRPr>
          </a:p>
        </p:txBody>
      </p:sp>
      <p:sp>
        <p:nvSpPr>
          <p:cNvPr id="8" name="Rectangle 6"/>
          <p:cNvSpPr>
            <a:spLocks noGrp="1" noChangeArrowheads="1"/>
          </p:cNvSpPr>
          <p:nvPr>
            <p:ph type="sldNum" sz="quarter" idx="12"/>
          </p:nvPr>
        </p:nvSpPr>
        <p:spPr/>
        <p:txBody>
          <a:bodyPr/>
          <a:lstStyle/>
          <a:p>
            <a:pPr>
              <a:defRPr/>
            </a:pPr>
            <a:endParaRPr lang="en-US" dirty="0">
              <a:latin typeface="Cambria"/>
              <a:cs typeface="Cambria"/>
            </a:endParaRPr>
          </a:p>
        </p:txBody>
      </p:sp>
      <p:sp>
        <p:nvSpPr>
          <p:cNvPr id="34821"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Cambria"/>
              <a:cs typeface="Cambria"/>
            </a:endParaRPr>
          </a:p>
        </p:txBody>
      </p:sp>
      <p:sp>
        <p:nvSpPr>
          <p:cNvPr id="34822" name="Rectangle 3"/>
          <p:cNvSpPr>
            <a:spLocks noChangeArrowheads="1"/>
          </p:cNvSpPr>
          <p:nvPr/>
        </p:nvSpPr>
        <p:spPr bwMode="auto">
          <a:xfrm>
            <a:off x="4537075" y="3854450"/>
            <a:ext cx="184666" cy="369332"/>
          </a:xfrm>
          <a:prstGeom prst="rect">
            <a:avLst/>
          </a:prstGeom>
          <a:noFill/>
          <a:ln w="9525">
            <a:noFill/>
            <a:miter lim="800000"/>
            <a:headEnd/>
            <a:tailEnd/>
          </a:ln>
        </p:spPr>
        <p:txBody>
          <a:bodyPr wrap="none">
            <a:prstTxWarp prst="textNoShape">
              <a:avLst/>
            </a:prstTxWarp>
            <a:spAutoFit/>
          </a:bodyPr>
          <a:lstStyle/>
          <a:p>
            <a:endParaRPr lang="en-US">
              <a:latin typeface="Cambria"/>
              <a:cs typeface="Cambria"/>
            </a:endParaRPr>
          </a:p>
        </p:txBody>
      </p:sp>
      <p:sp>
        <p:nvSpPr>
          <p:cNvPr id="34824" name="Rectangle 5"/>
          <p:cNvSpPr>
            <a:spLocks noChangeArrowheads="1"/>
          </p:cNvSpPr>
          <p:nvPr/>
        </p:nvSpPr>
        <p:spPr bwMode="auto">
          <a:xfrm>
            <a:off x="454025" y="711794"/>
            <a:ext cx="8534400" cy="4832092"/>
          </a:xfrm>
          <a:prstGeom prst="rect">
            <a:avLst/>
          </a:prstGeom>
          <a:noFill/>
          <a:ln w="9525">
            <a:noFill/>
            <a:miter lim="800000"/>
            <a:headEnd/>
            <a:tailEnd/>
          </a:ln>
        </p:spPr>
        <p:txBody>
          <a:bodyPr wrap="square">
            <a:prstTxWarp prst="textNoShape">
              <a:avLst/>
            </a:prstTxWarp>
            <a:spAutoFit/>
          </a:bodyPr>
          <a:lstStyle/>
          <a:p>
            <a:pPr marL="457200" indent="-457200">
              <a:buFontTx/>
              <a:buChar char="•"/>
            </a:pPr>
            <a:r>
              <a:rPr lang="en-US" sz="3200" dirty="0">
                <a:effectLst>
                  <a:outerShdw blurRad="50800" dist="38100" dir="2700000">
                    <a:srgbClr val="000000">
                      <a:alpha val="43000"/>
                    </a:srgbClr>
                  </a:outerShdw>
                </a:effectLst>
                <a:latin typeface="Cambria"/>
                <a:cs typeface="Cambria"/>
              </a:rPr>
              <a:t>Always Have Small Ensembles </a:t>
            </a:r>
            <a:r>
              <a:rPr lang="en-US" sz="3200" u="sng" dirty="0">
                <a:solidFill>
                  <a:srgbClr val="FFFF00"/>
                </a:solidFill>
                <a:effectLst>
                  <a:outerShdw blurRad="50800" dist="38100" dir="2700000">
                    <a:srgbClr val="000000">
                      <a:alpha val="43000"/>
                    </a:srgbClr>
                  </a:outerShdw>
                </a:effectLst>
                <a:latin typeface="Cambria"/>
                <a:cs typeface="Cambria"/>
              </a:rPr>
              <a:t>READY</a:t>
            </a:r>
            <a:r>
              <a:rPr lang="en-US" sz="3200" dirty="0">
                <a:solidFill>
                  <a:srgbClr val="FFFF00"/>
                </a:solidFill>
                <a:effectLst>
                  <a:outerShdw blurRad="50800" dist="38100" dir="2700000">
                    <a:srgbClr val="000000">
                      <a:alpha val="43000"/>
                    </a:srgbClr>
                  </a:outerShdw>
                </a:effectLst>
                <a:latin typeface="Cambria"/>
                <a:cs typeface="Cambria"/>
              </a:rPr>
              <a:t> </a:t>
            </a:r>
            <a:r>
              <a:rPr lang="en-US" sz="3200" dirty="0">
                <a:effectLst>
                  <a:outerShdw blurRad="50800" dist="38100" dir="2700000">
                    <a:srgbClr val="000000">
                      <a:alpha val="43000"/>
                    </a:srgbClr>
                  </a:outerShdw>
                </a:effectLst>
                <a:latin typeface="Cambria"/>
                <a:cs typeface="Cambria"/>
              </a:rPr>
              <a:t>to Perform</a:t>
            </a:r>
          </a:p>
          <a:p>
            <a:pPr marL="457200" indent="-457200">
              <a:buFontTx/>
              <a:buChar char="•"/>
            </a:pPr>
            <a:endParaRPr lang="en-US" sz="1400" dirty="0">
              <a:effectLst>
                <a:outerShdw blurRad="50800" dist="38100" dir="2700000">
                  <a:srgbClr val="000000">
                    <a:alpha val="43000"/>
                  </a:srgbClr>
                </a:outerShdw>
              </a:effectLst>
              <a:latin typeface="Cambria"/>
              <a:cs typeface="Cambria"/>
            </a:endParaRPr>
          </a:p>
          <a:p>
            <a:pPr marL="457200" indent="-457200">
              <a:buFontTx/>
              <a:buChar char="•"/>
            </a:pPr>
            <a:r>
              <a:rPr lang="en-US" sz="3200" dirty="0">
                <a:effectLst>
                  <a:outerShdw blurRad="50800" dist="38100" dir="2700000">
                    <a:srgbClr val="000000">
                      <a:alpha val="43000"/>
                    </a:srgbClr>
                  </a:outerShdw>
                </a:effectLst>
                <a:latin typeface="Cambria"/>
                <a:cs typeface="Cambria"/>
              </a:rPr>
              <a:t>Invite Her (and Faculty) to </a:t>
            </a:r>
            <a:r>
              <a:rPr lang="en-US" sz="3200" u="sng" dirty="0">
                <a:solidFill>
                  <a:srgbClr val="FFFF00"/>
                </a:solidFill>
                <a:effectLst>
                  <a:outerShdw blurRad="50800" dist="38100" dir="2700000">
                    <a:srgbClr val="000000">
                      <a:alpha val="43000"/>
                    </a:srgbClr>
                  </a:outerShdw>
                </a:effectLst>
                <a:latin typeface="Cambria"/>
                <a:cs typeface="Cambria"/>
              </a:rPr>
              <a:t>PERFORM </a:t>
            </a:r>
            <a:r>
              <a:rPr lang="en-US" sz="3200" dirty="0">
                <a:effectLst>
                  <a:outerShdw blurRad="50800" dist="38100" dir="2700000">
                    <a:srgbClr val="000000">
                      <a:alpha val="43000"/>
                    </a:srgbClr>
                  </a:outerShdw>
                </a:effectLst>
                <a:latin typeface="Cambria"/>
                <a:cs typeface="Cambria"/>
              </a:rPr>
              <a:t>in the Holiday Concert</a:t>
            </a:r>
          </a:p>
          <a:p>
            <a:pPr marL="457200" indent="-457200">
              <a:buFontTx/>
              <a:buChar char="•"/>
            </a:pPr>
            <a:endParaRPr lang="en-US" sz="1400" dirty="0">
              <a:effectLst>
                <a:outerShdw blurRad="50800" dist="38100" dir="2700000">
                  <a:srgbClr val="000000">
                    <a:alpha val="43000"/>
                  </a:srgbClr>
                </a:outerShdw>
              </a:effectLst>
              <a:latin typeface="Cambria"/>
              <a:cs typeface="Cambria"/>
            </a:endParaRPr>
          </a:p>
          <a:p>
            <a:pPr marL="457200" indent="-457200">
              <a:buFontTx/>
              <a:buChar char="•"/>
            </a:pPr>
            <a:r>
              <a:rPr lang="en-US" sz="3200" dirty="0">
                <a:effectLst>
                  <a:outerShdw blurRad="50800" dist="38100" dir="2700000">
                    <a:srgbClr val="000000">
                      <a:alpha val="43000"/>
                    </a:srgbClr>
                  </a:outerShdw>
                </a:effectLst>
                <a:latin typeface="Cambria"/>
                <a:cs typeface="Cambria"/>
              </a:rPr>
              <a:t>Copy Him on All Correspondence</a:t>
            </a:r>
          </a:p>
          <a:p>
            <a:pPr marL="457200" indent="-457200">
              <a:buFontTx/>
              <a:buChar char="•"/>
            </a:pPr>
            <a:endParaRPr lang="en-US" sz="1400" dirty="0">
              <a:effectLst>
                <a:outerShdw blurRad="50800" dist="38100" dir="2700000">
                  <a:srgbClr val="000000">
                    <a:alpha val="43000"/>
                  </a:srgbClr>
                </a:outerShdw>
              </a:effectLst>
              <a:latin typeface="Cambria"/>
              <a:cs typeface="Cambria"/>
            </a:endParaRPr>
          </a:p>
          <a:p>
            <a:pPr marL="457200" indent="-457200">
              <a:buFontTx/>
              <a:buChar char="•"/>
            </a:pPr>
            <a:r>
              <a:rPr lang="en-US" sz="3200" dirty="0">
                <a:effectLst>
                  <a:outerShdw blurRad="50800" dist="38100" dir="2700000">
                    <a:srgbClr val="000000">
                      <a:alpha val="43000"/>
                    </a:srgbClr>
                  </a:outerShdw>
                </a:effectLst>
                <a:latin typeface="Cambria"/>
                <a:cs typeface="Cambria"/>
              </a:rPr>
              <a:t>Communicate Music Advocacy </a:t>
            </a:r>
            <a:r>
              <a:rPr lang="en-US" sz="3200" dirty="0" smtClean="0">
                <a:effectLst>
                  <a:outerShdw blurRad="50800" dist="38100" dir="2700000">
                    <a:srgbClr val="000000">
                      <a:alpha val="43000"/>
                    </a:srgbClr>
                  </a:outerShdw>
                </a:effectLst>
                <a:latin typeface="Cambria"/>
                <a:cs typeface="Cambria"/>
              </a:rPr>
              <a:t>Information</a:t>
            </a:r>
          </a:p>
          <a:p>
            <a:pPr marL="457200" indent="-457200">
              <a:buFontTx/>
              <a:buChar char="•"/>
            </a:pPr>
            <a:endParaRPr lang="en-US" sz="1400" dirty="0" smtClean="0">
              <a:effectLst>
                <a:outerShdw blurRad="50800" dist="38100" dir="2700000">
                  <a:srgbClr val="000000">
                    <a:alpha val="43000"/>
                  </a:srgbClr>
                </a:outerShdw>
              </a:effectLst>
              <a:latin typeface="Cambria"/>
              <a:cs typeface="Cambria"/>
            </a:endParaRPr>
          </a:p>
          <a:p>
            <a:pPr marL="457200" indent="-457200">
              <a:buFontTx/>
              <a:buChar char="•"/>
            </a:pPr>
            <a:r>
              <a:rPr lang="en-US" sz="3200" dirty="0" smtClean="0">
                <a:effectLst>
                  <a:outerShdw blurRad="50800" dist="38100" dir="2700000">
                    <a:srgbClr val="000000">
                      <a:alpha val="43000"/>
                    </a:srgbClr>
                  </a:outerShdw>
                </a:effectLst>
                <a:latin typeface="Cambria"/>
                <a:cs typeface="Cambria"/>
              </a:rPr>
              <a:t>Took him Golfing</a:t>
            </a:r>
          </a:p>
          <a:p>
            <a:pPr marL="457200" indent="-457200">
              <a:buFontTx/>
              <a:buChar char="•"/>
            </a:pPr>
            <a:endParaRPr lang="en-US" sz="1400" dirty="0" smtClean="0">
              <a:effectLst>
                <a:outerShdw blurRad="50800" dist="38100" dir="2700000">
                  <a:srgbClr val="000000">
                    <a:alpha val="43000"/>
                  </a:srgbClr>
                </a:outerShdw>
              </a:effectLst>
              <a:latin typeface="Cambria"/>
              <a:cs typeface="Cambria"/>
            </a:endParaRPr>
          </a:p>
          <a:p>
            <a:pPr marL="457200" indent="-457200"/>
            <a:endParaRPr lang="en-US" sz="1400" dirty="0" smtClean="0">
              <a:effectLst>
                <a:outerShdw blurRad="50800" dist="38100" dir="2700000">
                  <a:srgbClr val="000000">
                    <a:alpha val="43000"/>
                  </a:srgbClr>
                </a:outerShdw>
              </a:effectLst>
              <a:latin typeface="Cambria"/>
              <a:cs typeface="Cambria"/>
            </a:endParaRPr>
          </a:p>
        </p:txBody>
      </p:sp>
      <p:sp>
        <p:nvSpPr>
          <p:cNvPr id="11" name="TextBox 10"/>
          <p:cNvSpPr txBox="1"/>
          <p:nvPr/>
        </p:nvSpPr>
        <p:spPr>
          <a:xfrm>
            <a:off x="3985096" y="4355798"/>
            <a:ext cx="3337477" cy="707886"/>
          </a:xfrm>
          <a:prstGeom prst="rect">
            <a:avLst/>
          </a:prstGeom>
          <a:noFill/>
        </p:spPr>
        <p:txBody>
          <a:bodyPr wrap="none" rtlCol="0">
            <a:spAutoFit/>
          </a:bodyPr>
          <a:lstStyle/>
          <a:p>
            <a:r>
              <a:rPr lang="en-US" sz="4000" b="1" i="1" dirty="0" smtClean="0">
                <a:solidFill>
                  <a:srgbClr val="FFFF00"/>
                </a:solidFill>
                <a:effectLst>
                  <a:outerShdw blurRad="50800" dist="38100" dir="2700000">
                    <a:srgbClr val="000000">
                      <a:alpha val="43000"/>
                    </a:srgbClr>
                  </a:outerShdw>
                </a:effectLst>
                <a:latin typeface="Cambria"/>
                <a:cs typeface="Cambria"/>
              </a:rPr>
              <a:t>. . .He Won!!!!</a:t>
            </a:r>
            <a:endParaRPr lang="en-US" sz="4000" b="1" i="1" dirty="0">
              <a:solidFill>
                <a:srgbClr val="FFFF00"/>
              </a:solidFill>
              <a:effectLst>
                <a:outerShdw blurRad="50800" dist="38100" dir="2700000">
                  <a:srgbClr val="000000">
                    <a:alpha val="43000"/>
                  </a:srgbClr>
                </a:outerShdw>
              </a:effectLst>
              <a:latin typeface="Cambria"/>
              <a:cs typeface="Cambr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4824"/>
                                        </p:tgtEl>
                                        <p:attrNameLst>
                                          <p:attrName>style.visibility</p:attrName>
                                        </p:attrNameLst>
                                      </p:cBhvr>
                                      <p:to>
                                        <p:strVal val="visible"/>
                                      </p:to>
                                    </p:set>
                                    <p:animEffect transition="in" filter="fade">
                                      <p:cBhvr>
                                        <p:cTn id="7" dur="1000"/>
                                        <p:tgtEl>
                                          <p:spTgt spid="34824"/>
                                        </p:tgtEl>
                                      </p:cBhvr>
                                    </p:animEffect>
                                    <p:anim calcmode="lin" valueType="num">
                                      <p:cBhvr>
                                        <p:cTn id="8" dur="1000" fill="hold"/>
                                        <p:tgtEl>
                                          <p:spTgt spid="34824"/>
                                        </p:tgtEl>
                                        <p:attrNameLst>
                                          <p:attrName>ppt_x</p:attrName>
                                        </p:attrNameLst>
                                      </p:cBhvr>
                                      <p:tavLst>
                                        <p:tav tm="0">
                                          <p:val>
                                            <p:strVal val="#ppt_x"/>
                                          </p:val>
                                        </p:tav>
                                        <p:tav tm="100000">
                                          <p:val>
                                            <p:strVal val="#ppt_x"/>
                                          </p:val>
                                        </p:tav>
                                      </p:tavLst>
                                    </p:anim>
                                    <p:anim calcmode="lin" valueType="num">
                                      <p:cBhvr>
                                        <p:cTn id="9" dur="900" decel="100000" fill="hold"/>
                                        <p:tgtEl>
                                          <p:spTgt spid="348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482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900" decel="100000" fill="hold"/>
                                        <p:tgtEl>
                                          <p:spTgt spid="11"/>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4" grpId="0"/>
      <p:bldP spid="11" grpId="0"/>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4"/>
          <p:cNvSpPr>
            <a:spLocks noGrp="1" noChangeArrowheads="1"/>
          </p:cNvSpPr>
          <p:nvPr>
            <p:ph type="dt" sz="quarter" idx="10"/>
          </p:nvPr>
        </p:nvSpPr>
        <p:spPr/>
        <p:txBody>
          <a:bodyPr/>
          <a:lstStyle/>
          <a:p>
            <a:pPr>
              <a:defRPr/>
            </a:pPr>
            <a:endParaRPr lang="en-US"/>
          </a:p>
        </p:txBody>
      </p:sp>
      <p:sp>
        <p:nvSpPr>
          <p:cNvPr id="8" name="Rectangle 6"/>
          <p:cNvSpPr>
            <a:spLocks noGrp="1" noChangeArrowheads="1"/>
          </p:cNvSpPr>
          <p:nvPr>
            <p:ph type="sldNum" sz="quarter" idx="12"/>
          </p:nvPr>
        </p:nvSpPr>
        <p:spPr/>
        <p:txBody>
          <a:bodyPr/>
          <a:lstStyle/>
          <a:p>
            <a:pPr>
              <a:defRPr/>
            </a:pPr>
            <a:endParaRPr lang="en-US" dirty="0"/>
          </a:p>
        </p:txBody>
      </p:sp>
      <p:sp>
        <p:nvSpPr>
          <p:cNvPr id="38917" name="Rectangle 2"/>
          <p:cNvSpPr>
            <a:spLocks noChangeArrowheads="1"/>
          </p:cNvSpPr>
          <p:nvPr/>
        </p:nvSpPr>
        <p:spPr bwMode="auto">
          <a:xfrm>
            <a:off x="4181475" y="36480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38918" name="Rectangle 3"/>
          <p:cNvSpPr>
            <a:spLocks noChangeArrowheads="1"/>
          </p:cNvSpPr>
          <p:nvPr/>
        </p:nvSpPr>
        <p:spPr bwMode="auto">
          <a:xfrm>
            <a:off x="4537075" y="3854450"/>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38919" name="Rectangle 4"/>
          <p:cNvSpPr>
            <a:spLocks noChangeArrowheads="1"/>
          </p:cNvSpPr>
          <p:nvPr/>
        </p:nvSpPr>
        <p:spPr bwMode="auto">
          <a:xfrm>
            <a:off x="0" y="228600"/>
            <a:ext cx="9144000" cy="1323439"/>
          </a:xfrm>
          <a:prstGeom prst="rect">
            <a:avLst/>
          </a:prstGeom>
          <a:noFill/>
          <a:ln w="9525">
            <a:noFill/>
            <a:miter lim="800000"/>
            <a:headEnd/>
            <a:tailEnd/>
          </a:ln>
        </p:spPr>
        <p:txBody>
          <a:bodyPr>
            <a:prstTxWarp prst="textNoShape">
              <a:avLst/>
            </a:prstTxWarp>
            <a:spAutoFit/>
          </a:bodyPr>
          <a:lstStyle/>
          <a:p>
            <a:pPr marL="457200" indent="-457200" algn="ctr"/>
            <a:r>
              <a:rPr lang="en-US" sz="4000" b="1" dirty="0" smtClean="0">
                <a:solidFill>
                  <a:srgbClr val="FFFF00"/>
                </a:solidFill>
                <a:effectLst>
                  <a:outerShdw blurRad="50800" dist="38100" dir="2700000">
                    <a:srgbClr val="000000">
                      <a:alpha val="43000"/>
                    </a:srgbClr>
                  </a:outerShdw>
                </a:effectLst>
                <a:latin typeface="Cambria"/>
                <a:cs typeface="Cambria"/>
              </a:rPr>
              <a:t>It’s a Team Effort! </a:t>
            </a:r>
          </a:p>
          <a:p>
            <a:pPr marL="457200" indent="-457200" algn="ctr"/>
            <a:r>
              <a:rPr lang="en-US" sz="4000" b="1" dirty="0" smtClean="0">
                <a:solidFill>
                  <a:srgbClr val="FFFF00"/>
                </a:solidFill>
                <a:effectLst>
                  <a:outerShdw blurRad="50800" dist="38100" dir="2700000">
                    <a:srgbClr val="000000">
                      <a:alpha val="43000"/>
                    </a:srgbClr>
                  </a:outerShdw>
                </a:effectLst>
                <a:latin typeface="Cambria"/>
                <a:cs typeface="Cambria"/>
              </a:rPr>
              <a:t>Show Your Administrator The Way</a:t>
            </a:r>
            <a:endParaRPr lang="en-US" sz="4000" b="1" dirty="0">
              <a:solidFill>
                <a:srgbClr val="FFFF00"/>
              </a:solidFill>
              <a:effectLst>
                <a:outerShdw blurRad="50800" dist="38100" dir="2700000">
                  <a:srgbClr val="000000">
                    <a:alpha val="43000"/>
                  </a:srgbClr>
                </a:outerShdw>
              </a:effectLst>
              <a:latin typeface="Cambria"/>
              <a:cs typeface="Cambria"/>
            </a:endParaRPr>
          </a:p>
        </p:txBody>
      </p:sp>
      <p:pic>
        <p:nvPicPr>
          <p:cNvPr id="10" name="Slide 28 Team Effort on the Beach.mp4">
            <a:hlinkClick r:id="" action="ppaction://media"/>
          </p:cNvPr>
          <p:cNvPicPr/>
          <p:nvPr>
            <a:videoFile r:link="rId1"/>
          </p:nvPr>
        </p:nvPicPr>
        <p:blipFill>
          <a:blip r:embed="rId4"/>
          <a:stretch>
            <a:fillRect/>
          </a:stretch>
        </p:blipFill>
        <p:spPr>
          <a:xfrm>
            <a:off x="1215725" y="1855622"/>
            <a:ext cx="6819829" cy="358490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4"/>
          <p:cNvSpPr>
            <a:spLocks noGrp="1" noChangeArrowheads="1"/>
          </p:cNvSpPr>
          <p:nvPr>
            <p:ph type="dt" sz="quarter" idx="10"/>
          </p:nvPr>
        </p:nvSpPr>
        <p:spPr/>
        <p:txBody>
          <a:bodyPr/>
          <a:lstStyle/>
          <a:p>
            <a:pPr>
              <a:defRPr/>
            </a:pPr>
            <a:endParaRPr lang="en-US">
              <a:latin typeface="Cambria"/>
              <a:cs typeface="Cambria"/>
            </a:endParaRPr>
          </a:p>
        </p:txBody>
      </p:sp>
      <p:sp>
        <p:nvSpPr>
          <p:cNvPr id="9" name="Rectangle 6"/>
          <p:cNvSpPr>
            <a:spLocks noGrp="1" noChangeArrowheads="1"/>
          </p:cNvSpPr>
          <p:nvPr>
            <p:ph type="sldNum" sz="quarter" idx="12"/>
          </p:nvPr>
        </p:nvSpPr>
        <p:spPr/>
        <p:txBody>
          <a:bodyPr/>
          <a:lstStyle/>
          <a:p>
            <a:pPr>
              <a:defRPr/>
            </a:pPr>
            <a:endParaRPr lang="en-US" dirty="0">
              <a:latin typeface="Cambria"/>
              <a:cs typeface="Cambria"/>
            </a:endParaRPr>
          </a:p>
        </p:txBody>
      </p:sp>
      <p:sp>
        <p:nvSpPr>
          <p:cNvPr id="40965"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Cambria"/>
              <a:cs typeface="Cambria"/>
            </a:endParaRPr>
          </a:p>
        </p:txBody>
      </p:sp>
      <p:sp>
        <p:nvSpPr>
          <p:cNvPr id="40966"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Cambria"/>
              <a:cs typeface="Cambria"/>
            </a:endParaRPr>
          </a:p>
        </p:txBody>
      </p:sp>
      <p:sp>
        <p:nvSpPr>
          <p:cNvPr id="40967" name="Rectangle 4"/>
          <p:cNvSpPr>
            <a:spLocks noChangeArrowheads="1"/>
          </p:cNvSpPr>
          <p:nvPr/>
        </p:nvSpPr>
        <p:spPr bwMode="auto">
          <a:xfrm>
            <a:off x="0" y="194352"/>
            <a:ext cx="9144000" cy="1224951"/>
          </a:xfrm>
          <a:prstGeom prst="rect">
            <a:avLst/>
          </a:prstGeom>
          <a:noFill/>
          <a:ln w="9525">
            <a:noFill/>
            <a:miter lim="800000"/>
            <a:headEnd/>
            <a:tailEnd/>
          </a:ln>
        </p:spPr>
        <p:txBody>
          <a:bodyPr>
            <a:prstTxWarp prst="textNoShape">
              <a:avLst/>
            </a:prstTxWarp>
            <a:spAutoFit/>
          </a:bodyPr>
          <a:lstStyle/>
          <a:p>
            <a:pPr algn="ctr" eaLnBrk="1" hangingPunct="1">
              <a:spcBef>
                <a:spcPct val="20000"/>
              </a:spcBef>
              <a:buClr>
                <a:srgbClr val="FFCC00"/>
              </a:buClr>
              <a:buFont typeface="Wingdings" pitchFamily="-104" charset="2"/>
              <a:buNone/>
            </a:pPr>
            <a:r>
              <a:rPr lang="en-US" sz="4000" b="1" dirty="0" smtClean="0">
                <a:solidFill>
                  <a:srgbClr val="FFFF00"/>
                </a:solidFill>
                <a:effectLst>
                  <a:outerShdw blurRad="50800" dist="38100" dir="2700000">
                    <a:srgbClr val="000000">
                      <a:alpha val="43000"/>
                    </a:srgbClr>
                  </a:outerShdw>
                </a:effectLst>
                <a:latin typeface="Cambria"/>
                <a:cs typeface="Cambria"/>
              </a:rPr>
              <a:t>1. Engage Your Principal</a:t>
            </a:r>
            <a:endParaRPr lang="en-US" sz="4000" i="1" dirty="0" smtClean="0">
              <a:effectLst>
                <a:outerShdw blurRad="50800" dist="38100" dir="2700000">
                  <a:srgbClr val="000000">
                    <a:alpha val="43000"/>
                  </a:srgbClr>
                </a:outerShdw>
              </a:effectLst>
              <a:latin typeface="Cambria"/>
              <a:cs typeface="Cambria"/>
            </a:endParaRPr>
          </a:p>
          <a:p>
            <a:pPr eaLnBrk="1" hangingPunct="1">
              <a:spcBef>
                <a:spcPct val="20000"/>
              </a:spcBef>
              <a:buClr>
                <a:srgbClr val="FFCC00"/>
              </a:buClr>
              <a:buFont typeface="Wingdings" pitchFamily="-104" charset="2"/>
              <a:buNone/>
            </a:pPr>
            <a:endParaRPr lang="en-US" sz="2800" i="1" dirty="0">
              <a:solidFill>
                <a:srgbClr val="FFFF00"/>
              </a:solidFill>
              <a:latin typeface="Cambria"/>
              <a:cs typeface="Cambria"/>
            </a:endParaRPr>
          </a:p>
        </p:txBody>
      </p:sp>
      <p:sp>
        <p:nvSpPr>
          <p:cNvPr id="40968"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Cambria"/>
              <a:cs typeface="Cambria"/>
            </a:endParaRPr>
          </a:p>
          <a:p>
            <a:pPr marL="457200" indent="-457200"/>
            <a:endParaRPr lang="en-US">
              <a:latin typeface="Cambria"/>
              <a:cs typeface="Cambria"/>
            </a:endParaRPr>
          </a:p>
        </p:txBody>
      </p:sp>
      <p:sp>
        <p:nvSpPr>
          <p:cNvPr id="11" name="Rectangle 10"/>
          <p:cNvSpPr>
            <a:spLocks noChangeArrowheads="1"/>
          </p:cNvSpPr>
          <p:nvPr/>
        </p:nvSpPr>
        <p:spPr bwMode="auto">
          <a:xfrm>
            <a:off x="204847" y="1591306"/>
            <a:ext cx="8229600" cy="2246769"/>
          </a:xfrm>
          <a:prstGeom prst="rect">
            <a:avLst/>
          </a:prstGeom>
          <a:noFill/>
          <a:ln w="9525">
            <a:noFill/>
            <a:miter lim="800000"/>
            <a:headEnd/>
            <a:tailEnd/>
          </a:ln>
        </p:spPr>
        <p:txBody>
          <a:bodyPr>
            <a:prstTxWarp prst="textNoShape">
              <a:avLst/>
            </a:prstTxWarp>
            <a:spAutoFit/>
          </a:bodyPr>
          <a:lstStyle/>
          <a:p>
            <a:pPr marL="457200" indent="-457200"/>
            <a:r>
              <a:rPr lang="en-US" sz="3600" dirty="0" smtClean="0">
                <a:effectLst>
                  <a:outerShdw blurRad="50800" dist="38100" dir="2700000">
                    <a:srgbClr val="000000">
                      <a:alpha val="43000"/>
                    </a:srgbClr>
                  </a:outerShdw>
                </a:effectLst>
                <a:latin typeface="Cambria"/>
                <a:cs typeface="Cambria"/>
              </a:rPr>
              <a:t>Come on down. . .</a:t>
            </a:r>
          </a:p>
          <a:p>
            <a:pPr marL="457200" indent="-457200"/>
            <a:endParaRPr lang="en-US" sz="3200" dirty="0" smtClean="0">
              <a:effectLst>
                <a:outerShdw blurRad="50800" dist="38100" dir="2700000">
                  <a:srgbClr val="000000">
                    <a:alpha val="43000"/>
                  </a:srgbClr>
                </a:outerShdw>
              </a:effectLst>
              <a:latin typeface="Cambria"/>
              <a:cs typeface="Cambria"/>
            </a:endParaRPr>
          </a:p>
          <a:p>
            <a:pPr marL="457200" indent="-457200"/>
            <a:r>
              <a:rPr lang="en-US" sz="3600" dirty="0" smtClean="0">
                <a:effectLst>
                  <a:outerShdw blurRad="50800" dist="38100" dir="2700000">
                    <a:srgbClr val="000000">
                      <a:alpha val="43000"/>
                    </a:srgbClr>
                  </a:outerShdw>
                </a:effectLst>
                <a:latin typeface="Cambria"/>
                <a:cs typeface="Cambria"/>
              </a:rPr>
              <a:t>“Help me give out </a:t>
            </a:r>
          </a:p>
          <a:p>
            <a:pPr marL="457200" indent="-457200"/>
            <a:r>
              <a:rPr lang="en-US" sz="3600" dirty="0" smtClean="0">
                <a:effectLst>
                  <a:outerShdw blurRad="50800" dist="38100" dir="2700000">
                    <a:srgbClr val="000000">
                      <a:alpha val="43000"/>
                    </a:srgbClr>
                  </a:outerShdw>
                </a:effectLst>
                <a:latin typeface="Cambria"/>
                <a:cs typeface="Cambria"/>
              </a:rPr>
              <a:t>instruments to the kids!”</a:t>
            </a:r>
            <a:endParaRPr lang="en-US" sz="3600" dirty="0">
              <a:effectLst>
                <a:outerShdw blurRad="50800" dist="38100" dir="2700000">
                  <a:srgbClr val="000000">
                    <a:alpha val="43000"/>
                  </a:srgbClr>
                </a:outerShdw>
              </a:effectLst>
              <a:latin typeface="Cambria"/>
              <a:cs typeface="Cambria"/>
            </a:endParaRPr>
          </a:p>
        </p:txBody>
      </p:sp>
      <p:pic>
        <p:nvPicPr>
          <p:cNvPr id="12" name="Picture 11" descr="Cute Little Girl copy.JPG"/>
          <p:cNvPicPr>
            <a:picLocks noChangeAspect="1"/>
          </p:cNvPicPr>
          <p:nvPr/>
        </p:nvPicPr>
        <p:blipFill>
          <a:blip r:embed="rId3"/>
          <a:stretch>
            <a:fillRect/>
          </a:stretch>
        </p:blipFill>
        <p:spPr>
          <a:xfrm>
            <a:off x="5087237" y="1030059"/>
            <a:ext cx="3415486" cy="4553980"/>
          </a:xfrm>
          <a:prstGeom prst="rect">
            <a:avLst/>
          </a:prstGeom>
          <a:ln>
            <a:noFill/>
          </a:ln>
          <a:effectLst>
            <a:reflection stA="50000" endPos="75000" dist="12700" dir="5400000" sy="-100000" algn="bl" rotWithShape="0"/>
            <a:softEdge rad="11250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b="1" dirty="0">
              <a:latin typeface="Times New Roman"/>
              <a:cs typeface="Times New Roman"/>
            </a:endParaRPr>
          </a:p>
        </p:txBody>
      </p:sp>
      <p:sp>
        <p:nvSpPr>
          <p:cNvPr id="15" name="Rectangle 6"/>
          <p:cNvSpPr>
            <a:spLocks noGrp="1" noChangeArrowheads="1"/>
          </p:cNvSpPr>
          <p:nvPr>
            <p:ph type="sldNum" sz="quarter" idx="12"/>
          </p:nvPr>
        </p:nvSpPr>
        <p:spPr>
          <a:xfrm>
            <a:off x="6553200" y="6248400"/>
            <a:ext cx="1905000" cy="457200"/>
          </a:xfrm>
          <a:effectLst>
            <a:outerShdw blurRad="50800" dist="38100" dir="2700000" algn="ctr" rotWithShape="0">
              <a:srgbClr val="000000">
                <a:alpha val="43000"/>
              </a:srgbClr>
            </a:outerShdw>
          </a:effectLst>
        </p:spPr>
        <p:txBody>
          <a:bodyPr/>
          <a:lstStyle/>
          <a:p>
            <a:pPr>
              <a:defRPr/>
            </a:pPr>
            <a:endParaRPr lang="en-US" b="1" dirty="0">
              <a:latin typeface="Times New Roman"/>
              <a:cs typeface="Times New Roman"/>
            </a:endParaRPr>
          </a:p>
        </p:txBody>
      </p:sp>
      <p:sp>
        <p:nvSpPr>
          <p:cNvPr id="14346" name="Rectangle 8"/>
          <p:cNvSpPr>
            <a:spLocks noChangeArrowheads="1"/>
          </p:cNvSpPr>
          <p:nvPr/>
        </p:nvSpPr>
        <p:spPr bwMode="auto">
          <a:xfrm>
            <a:off x="4191000" y="36576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b="1">
              <a:latin typeface="Times New Roman"/>
              <a:cs typeface="Times New Roman"/>
            </a:endParaRPr>
          </a:p>
        </p:txBody>
      </p:sp>
      <p:sp>
        <p:nvSpPr>
          <p:cNvPr id="14347" name="Rectangle 11"/>
          <p:cNvSpPr>
            <a:spLocks noChangeArrowheads="1"/>
          </p:cNvSpPr>
          <p:nvPr/>
        </p:nvSpPr>
        <p:spPr bwMode="auto">
          <a:xfrm>
            <a:off x="44958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b="1">
              <a:latin typeface="Times New Roman"/>
              <a:cs typeface="Times New Roman"/>
            </a:endParaRPr>
          </a:p>
        </p:txBody>
      </p:sp>
      <p:sp>
        <p:nvSpPr>
          <p:cNvPr id="20" name="Rectangle 2"/>
          <p:cNvSpPr txBox="1">
            <a:spLocks noChangeArrowheads="1"/>
          </p:cNvSpPr>
          <p:nvPr/>
        </p:nvSpPr>
        <p:spPr bwMode="auto">
          <a:xfrm>
            <a:off x="0" y="211667"/>
            <a:ext cx="9144000" cy="1481666"/>
          </a:xfrm>
          <a:prstGeom prst="rect">
            <a:avLst/>
          </a:prstGeom>
          <a:noFill/>
          <a:ln w="9525">
            <a:noFill/>
            <a:miter lim="800000"/>
            <a:headEnd/>
            <a:tailEnd/>
          </a:ln>
          <a:effectLst>
            <a:outerShdw blurRad="50800" dist="38100" dir="2700000" algn="ctr" rotWithShape="0">
              <a:srgbClr val="000000">
                <a:alpha val="43000"/>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u="none" strike="noStrike" kern="0" cap="none" spc="0" normalizeH="0" baseline="0" noProof="0" dirty="0" smtClean="0">
                <a:ln>
                  <a:noFill/>
                </a:ln>
                <a:effectLst>
                  <a:outerShdw blurRad="50800" dist="38100" dir="2700000">
                    <a:srgbClr val="000000">
                      <a:alpha val="43000"/>
                    </a:srgbClr>
                  </a:outerShdw>
                </a:effectLst>
                <a:uLnTx/>
                <a:uFillTx/>
                <a:latin typeface="Times New Roman"/>
                <a:ea typeface="+mj-ea"/>
                <a:cs typeface="Times New Roman"/>
              </a:rPr>
              <a:t>The Case for Music Education:</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kern="0" dirty="0" smtClean="0">
                <a:solidFill>
                  <a:srgbClr val="FFFF00"/>
                </a:solidFill>
                <a:effectLst>
                  <a:outerShdw blurRad="50800" dist="38100" dir="2700000">
                    <a:srgbClr val="000000">
                      <a:alpha val="43000"/>
                    </a:srgbClr>
                  </a:outerShdw>
                </a:effectLst>
                <a:latin typeface="Times New Roman"/>
                <a:ea typeface="+mj-ea"/>
                <a:cs typeface="Times New Roman"/>
              </a:rPr>
              <a:t>What the Research Shows</a:t>
            </a:r>
            <a:endParaRPr kumimoji="0" lang="en-US" sz="4400" u="none" strike="noStrike" kern="0" cap="none" spc="0" normalizeH="0" baseline="0" noProof="0" dirty="0">
              <a:ln>
                <a:noFill/>
              </a:ln>
              <a:solidFill>
                <a:srgbClr val="FFFF00"/>
              </a:solidFill>
              <a:effectLst>
                <a:outerShdw blurRad="50800" dist="38100" dir="2700000">
                  <a:srgbClr val="000000">
                    <a:alpha val="43000"/>
                  </a:srgbClr>
                </a:outerShdw>
              </a:effectLst>
              <a:uLnTx/>
              <a:uFillTx/>
              <a:latin typeface="Times New Roman"/>
              <a:ea typeface="+mj-ea"/>
              <a:cs typeface="Times New Roman"/>
            </a:endParaRPr>
          </a:p>
        </p:txBody>
      </p:sp>
      <p:pic>
        <p:nvPicPr>
          <p:cNvPr id="11" name="Picture 10" descr="Screen Shot 2016-01-03 at 2.31.20 PM.png"/>
          <p:cNvPicPr>
            <a:picLocks noChangeAspect="1"/>
          </p:cNvPicPr>
          <p:nvPr/>
        </p:nvPicPr>
        <p:blipFill>
          <a:blip r:embed="rId3"/>
          <a:stretch>
            <a:fillRect/>
          </a:stretch>
        </p:blipFill>
        <p:spPr>
          <a:xfrm>
            <a:off x="2193830" y="2204699"/>
            <a:ext cx="4824820" cy="32106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descr="Screen Shot 2016-01-03 at 3.41.12 PM.png"/>
          <p:cNvPicPr>
            <a:picLocks noChangeAspect="1"/>
          </p:cNvPicPr>
          <p:nvPr/>
        </p:nvPicPr>
        <p:blipFill>
          <a:blip r:embed="rId4"/>
          <a:stretch>
            <a:fillRect/>
          </a:stretch>
        </p:blipFill>
        <p:spPr>
          <a:xfrm>
            <a:off x="0" y="1"/>
            <a:ext cx="9144000" cy="68580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4"/>
          <p:cNvSpPr>
            <a:spLocks noGrp="1" noChangeArrowheads="1"/>
          </p:cNvSpPr>
          <p:nvPr>
            <p:ph type="dt" sz="quarter" idx="10"/>
          </p:nvPr>
        </p:nvSpPr>
        <p:spPr/>
        <p:txBody>
          <a:bodyPr/>
          <a:lstStyle/>
          <a:p>
            <a:pPr>
              <a:defRPr/>
            </a:pPr>
            <a:endParaRPr lang="en-US">
              <a:latin typeface="Cambria"/>
              <a:cs typeface="Cambria"/>
            </a:endParaRPr>
          </a:p>
        </p:txBody>
      </p:sp>
      <p:sp>
        <p:nvSpPr>
          <p:cNvPr id="9" name="Rectangle 6"/>
          <p:cNvSpPr>
            <a:spLocks noGrp="1" noChangeArrowheads="1"/>
          </p:cNvSpPr>
          <p:nvPr>
            <p:ph type="sldNum" sz="quarter" idx="12"/>
          </p:nvPr>
        </p:nvSpPr>
        <p:spPr/>
        <p:txBody>
          <a:bodyPr/>
          <a:lstStyle/>
          <a:p>
            <a:pPr>
              <a:defRPr/>
            </a:pPr>
            <a:endParaRPr lang="en-US" dirty="0">
              <a:latin typeface="Cambria"/>
              <a:cs typeface="Cambria"/>
            </a:endParaRPr>
          </a:p>
        </p:txBody>
      </p:sp>
      <p:sp>
        <p:nvSpPr>
          <p:cNvPr id="40966"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Cambria"/>
              <a:cs typeface="Cambria"/>
            </a:endParaRPr>
          </a:p>
        </p:txBody>
      </p:sp>
      <p:sp>
        <p:nvSpPr>
          <p:cNvPr id="40967" name="Rectangle 4"/>
          <p:cNvSpPr>
            <a:spLocks noChangeArrowheads="1"/>
          </p:cNvSpPr>
          <p:nvPr/>
        </p:nvSpPr>
        <p:spPr bwMode="auto">
          <a:xfrm>
            <a:off x="0" y="194352"/>
            <a:ext cx="9144000" cy="1224951"/>
          </a:xfrm>
          <a:prstGeom prst="rect">
            <a:avLst/>
          </a:prstGeom>
          <a:noFill/>
          <a:ln w="9525">
            <a:noFill/>
            <a:miter lim="800000"/>
            <a:headEnd/>
            <a:tailEnd/>
          </a:ln>
        </p:spPr>
        <p:txBody>
          <a:bodyPr>
            <a:prstTxWarp prst="textNoShape">
              <a:avLst/>
            </a:prstTxWarp>
            <a:spAutoFit/>
          </a:bodyPr>
          <a:lstStyle/>
          <a:p>
            <a:pPr algn="ctr" eaLnBrk="1" hangingPunct="1">
              <a:spcBef>
                <a:spcPct val="20000"/>
              </a:spcBef>
              <a:buClr>
                <a:srgbClr val="FFCC00"/>
              </a:buClr>
              <a:buFont typeface="Wingdings" pitchFamily="-104" charset="2"/>
              <a:buNone/>
            </a:pPr>
            <a:r>
              <a:rPr lang="en-US" sz="4000" b="1" dirty="0" smtClean="0">
                <a:solidFill>
                  <a:srgbClr val="FFFF00"/>
                </a:solidFill>
                <a:effectLst>
                  <a:outerShdw blurRad="50800" dist="38100" dir="2700000">
                    <a:srgbClr val="000000">
                      <a:alpha val="43000"/>
                    </a:srgbClr>
                  </a:outerShdw>
                </a:effectLst>
                <a:latin typeface="Cambria"/>
                <a:cs typeface="Cambria"/>
              </a:rPr>
              <a:t>1. Engage Your Principal</a:t>
            </a:r>
            <a:endParaRPr lang="en-US" sz="4000" i="1" dirty="0" smtClean="0">
              <a:effectLst>
                <a:outerShdw blurRad="50800" dist="38100" dir="2700000">
                  <a:srgbClr val="000000">
                    <a:alpha val="43000"/>
                  </a:srgbClr>
                </a:outerShdw>
              </a:effectLst>
              <a:latin typeface="Cambria"/>
              <a:cs typeface="Cambria"/>
            </a:endParaRPr>
          </a:p>
          <a:p>
            <a:pPr eaLnBrk="1" hangingPunct="1">
              <a:spcBef>
                <a:spcPct val="20000"/>
              </a:spcBef>
              <a:buClr>
                <a:srgbClr val="FFCC00"/>
              </a:buClr>
              <a:buFont typeface="Wingdings" pitchFamily="-104" charset="2"/>
              <a:buNone/>
            </a:pPr>
            <a:endParaRPr lang="en-US" sz="2800" i="1" dirty="0">
              <a:solidFill>
                <a:srgbClr val="FFFF00"/>
              </a:solidFill>
              <a:latin typeface="Cambria"/>
              <a:cs typeface="Cambria"/>
            </a:endParaRPr>
          </a:p>
        </p:txBody>
      </p:sp>
      <p:sp>
        <p:nvSpPr>
          <p:cNvPr id="40968"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Cambria"/>
              <a:cs typeface="Cambria"/>
            </a:endParaRPr>
          </a:p>
          <a:p>
            <a:pPr marL="457200" indent="-457200"/>
            <a:endParaRPr lang="en-US">
              <a:latin typeface="Cambria"/>
              <a:cs typeface="Cambria"/>
            </a:endParaRPr>
          </a:p>
        </p:txBody>
      </p:sp>
      <p:sp>
        <p:nvSpPr>
          <p:cNvPr id="11" name="Rectangle 10"/>
          <p:cNvSpPr>
            <a:spLocks noChangeArrowheads="1"/>
          </p:cNvSpPr>
          <p:nvPr/>
        </p:nvSpPr>
        <p:spPr bwMode="auto">
          <a:xfrm>
            <a:off x="68296" y="922211"/>
            <a:ext cx="9517802" cy="1969770"/>
          </a:xfrm>
          <a:prstGeom prst="rect">
            <a:avLst/>
          </a:prstGeom>
          <a:noFill/>
          <a:ln w="9525">
            <a:noFill/>
            <a:miter lim="800000"/>
            <a:headEnd/>
            <a:tailEnd/>
          </a:ln>
        </p:spPr>
        <p:txBody>
          <a:bodyPr wrap="square">
            <a:prstTxWarp prst="textNoShape">
              <a:avLst/>
            </a:prstTxWarp>
            <a:spAutoFit/>
          </a:bodyPr>
          <a:lstStyle/>
          <a:p>
            <a:pPr marL="457200" indent="-457200"/>
            <a:r>
              <a:rPr lang="en-US" sz="3600" dirty="0" smtClean="0">
                <a:effectLst>
                  <a:outerShdw blurRad="50800" dist="38100" dir="2700000">
                    <a:srgbClr val="000000">
                      <a:alpha val="43000"/>
                    </a:srgbClr>
                  </a:outerShdw>
                </a:effectLst>
                <a:latin typeface="Cambria"/>
                <a:cs typeface="Cambria"/>
              </a:rPr>
              <a:t>Come on down. . .</a:t>
            </a:r>
          </a:p>
          <a:p>
            <a:pPr marL="457200" indent="-457200"/>
            <a:endParaRPr lang="en-US" sz="1400" dirty="0" smtClean="0">
              <a:effectLst>
                <a:outerShdw blurRad="50800" dist="38100" dir="2700000">
                  <a:srgbClr val="000000">
                    <a:alpha val="43000"/>
                  </a:srgbClr>
                </a:outerShdw>
              </a:effectLst>
              <a:latin typeface="Cambria"/>
              <a:cs typeface="Cambria"/>
            </a:endParaRPr>
          </a:p>
          <a:p>
            <a:pPr marL="457200" indent="-457200"/>
            <a:r>
              <a:rPr lang="en-US" sz="3600" dirty="0" smtClean="0">
                <a:effectLst>
                  <a:outerShdw blurRad="50800" dist="38100" dir="2700000">
                    <a:srgbClr val="000000">
                      <a:alpha val="43000"/>
                    </a:srgbClr>
                  </a:outerShdw>
                </a:effectLst>
                <a:latin typeface="Cambria"/>
                <a:cs typeface="Cambria"/>
              </a:rPr>
              <a:t>“I need an audience to help the students prepare for…”</a:t>
            </a:r>
            <a:endParaRPr lang="en-US" sz="3600" dirty="0">
              <a:effectLst>
                <a:outerShdw blurRad="50800" dist="38100" dir="2700000">
                  <a:srgbClr val="000000">
                    <a:alpha val="43000"/>
                  </a:srgbClr>
                </a:outerShdw>
              </a:effectLst>
              <a:latin typeface="Cambria"/>
              <a:cs typeface="Cambria"/>
            </a:endParaRPr>
          </a:p>
        </p:txBody>
      </p:sp>
      <p:pic>
        <p:nvPicPr>
          <p:cNvPr id="13" name="Picture 12"/>
          <p:cNvPicPr>
            <a:picLocks noChangeAspect="1"/>
          </p:cNvPicPr>
          <p:nvPr/>
        </p:nvPicPr>
        <p:blipFill>
          <a:blip r:embed="rId3"/>
          <a:stretch>
            <a:fillRect/>
          </a:stretch>
        </p:blipFill>
        <p:spPr>
          <a:xfrm>
            <a:off x="1913961" y="2891981"/>
            <a:ext cx="5316078" cy="3442161"/>
          </a:xfrm>
          <a:prstGeom prst="rect">
            <a:avLst/>
          </a:prstGeom>
          <a:ln>
            <a:noFill/>
          </a:ln>
          <a:effectLst>
            <a:reflection stA="50000" endPos="75000" dist="12700" dir="5400000" sy="-100000" algn="bl" rotWithShape="0"/>
            <a:softEdge rad="112500"/>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a:latin typeface="Times New Roman"/>
              <a:cs typeface="Times New Roman"/>
            </a:endParaRPr>
          </a:p>
        </p:txBody>
      </p:sp>
      <p:sp>
        <p:nvSpPr>
          <p:cNvPr id="9" name="Rectangle 6"/>
          <p:cNvSpPr>
            <a:spLocks noGrp="1" noChangeArrowheads="1"/>
          </p:cNvSpPr>
          <p:nvPr>
            <p:ph type="sldNum" sz="quarter" idx="12"/>
          </p:nvPr>
        </p:nvSpPr>
        <p:spPr>
          <a:effectLst>
            <a:outerShdw blurRad="50800" dist="38100" dir="2700000" algn="ctr" rotWithShape="0">
              <a:srgbClr val="000000">
                <a:alpha val="43000"/>
              </a:srgbClr>
            </a:outerShdw>
          </a:effectLst>
        </p:spPr>
        <p:txBody>
          <a:bodyPr/>
          <a:lstStyle/>
          <a:p>
            <a:pPr>
              <a:defRPr/>
            </a:pPr>
            <a:endParaRPr lang="en-US" dirty="0">
              <a:latin typeface="Times New Roman"/>
              <a:cs typeface="Times New Roman"/>
            </a:endParaRPr>
          </a:p>
        </p:txBody>
      </p:sp>
      <p:sp>
        <p:nvSpPr>
          <p:cNvPr id="40966" name="Rectangle 3"/>
          <p:cNvSpPr>
            <a:spLocks noChangeArrowheads="1"/>
          </p:cNvSpPr>
          <p:nvPr/>
        </p:nvSpPr>
        <p:spPr bwMode="auto">
          <a:xfrm>
            <a:off x="45720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40967" name="Rectangle 4"/>
          <p:cNvSpPr>
            <a:spLocks noChangeArrowheads="1"/>
          </p:cNvSpPr>
          <p:nvPr/>
        </p:nvSpPr>
        <p:spPr bwMode="auto">
          <a:xfrm>
            <a:off x="0" y="194352"/>
            <a:ext cx="9144000" cy="1224951"/>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lgn="ctr" eaLnBrk="1" hangingPunct="1">
              <a:spcBef>
                <a:spcPct val="20000"/>
              </a:spcBef>
              <a:buClr>
                <a:srgbClr val="FFCC00"/>
              </a:buClr>
              <a:buFont typeface="Wingdings" pitchFamily="-104" charset="2"/>
              <a:buNone/>
            </a:pPr>
            <a:r>
              <a:rPr lang="en-US" sz="4000" b="1" dirty="0" smtClean="0">
                <a:solidFill>
                  <a:srgbClr val="FFFF00"/>
                </a:solidFill>
                <a:effectLst>
                  <a:outerShdw blurRad="50800" dist="38100" dir="2700000">
                    <a:srgbClr val="000000">
                      <a:alpha val="43000"/>
                    </a:srgbClr>
                  </a:outerShdw>
                </a:effectLst>
                <a:latin typeface="Cambria"/>
                <a:cs typeface="Cambria"/>
              </a:rPr>
              <a:t>1. Engage Your Principal</a:t>
            </a:r>
            <a:endParaRPr lang="en-US" sz="4000" i="1" dirty="0" smtClean="0">
              <a:effectLst>
                <a:outerShdw blurRad="50800" dist="38100" dir="2700000">
                  <a:srgbClr val="000000">
                    <a:alpha val="43000"/>
                  </a:srgbClr>
                </a:outerShdw>
              </a:effectLst>
              <a:latin typeface="Cambria"/>
              <a:cs typeface="Cambria"/>
            </a:endParaRPr>
          </a:p>
          <a:p>
            <a:pPr eaLnBrk="1" hangingPunct="1">
              <a:spcBef>
                <a:spcPct val="20000"/>
              </a:spcBef>
              <a:buClr>
                <a:srgbClr val="FFCC00"/>
              </a:buClr>
              <a:buFont typeface="Wingdings" pitchFamily="-104" charset="2"/>
              <a:buNone/>
            </a:pPr>
            <a:endParaRPr lang="en-US" sz="2800" i="1" dirty="0">
              <a:solidFill>
                <a:srgbClr val="FFFF00"/>
              </a:solidFill>
              <a:latin typeface="Cambria"/>
              <a:cs typeface="Cambria"/>
            </a:endParaRPr>
          </a:p>
        </p:txBody>
      </p:sp>
      <p:sp>
        <p:nvSpPr>
          <p:cNvPr id="40968" name="Rectangle 5"/>
          <p:cNvSpPr>
            <a:spLocks noChangeArrowheads="1"/>
          </p:cNvSpPr>
          <p:nvPr/>
        </p:nvSpPr>
        <p:spPr bwMode="auto">
          <a:xfrm>
            <a:off x="457200" y="1828800"/>
            <a:ext cx="184666" cy="646331"/>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11" name="Rectangle 10"/>
          <p:cNvSpPr>
            <a:spLocks noChangeArrowheads="1"/>
          </p:cNvSpPr>
          <p:nvPr/>
        </p:nvSpPr>
        <p:spPr bwMode="auto">
          <a:xfrm>
            <a:off x="518911" y="922211"/>
            <a:ext cx="9225909" cy="1384995"/>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marL="457200" indent="-457200"/>
            <a:r>
              <a:rPr lang="en-US" sz="3200" dirty="0" smtClean="0">
                <a:latin typeface="Cambria"/>
                <a:cs typeface="Cambria"/>
              </a:rPr>
              <a:t>      </a:t>
            </a:r>
            <a:r>
              <a:rPr lang="en-US" sz="3600" dirty="0" smtClean="0">
                <a:latin typeface="Cambria"/>
                <a:cs typeface="Cambria"/>
              </a:rPr>
              <a:t>Come on down. . .</a:t>
            </a:r>
          </a:p>
          <a:p>
            <a:pPr marL="457200" indent="-457200"/>
            <a:endParaRPr lang="en-US" sz="1200" dirty="0" smtClean="0">
              <a:latin typeface="Cambria"/>
              <a:cs typeface="Cambria"/>
            </a:endParaRPr>
          </a:p>
          <a:p>
            <a:pPr marL="457200" indent="-457200"/>
            <a:r>
              <a:rPr lang="en-US" sz="3600" dirty="0" smtClean="0">
                <a:latin typeface="Cambria"/>
                <a:cs typeface="Cambria"/>
              </a:rPr>
              <a:t>“Could you give a ‘talk’ to the Boosters?” </a:t>
            </a:r>
            <a:endParaRPr lang="en-US" sz="3600" dirty="0">
              <a:latin typeface="Cambria"/>
              <a:cs typeface="Cambria"/>
            </a:endParaRPr>
          </a:p>
        </p:txBody>
      </p:sp>
      <p:pic>
        <p:nvPicPr>
          <p:cNvPr id="12" name="Picture 11"/>
          <p:cNvPicPr>
            <a:picLocks noChangeAspect="1"/>
          </p:cNvPicPr>
          <p:nvPr/>
        </p:nvPicPr>
        <p:blipFill>
          <a:blip r:embed="rId3"/>
          <a:stretch>
            <a:fillRect/>
          </a:stretch>
        </p:blipFill>
        <p:spPr>
          <a:xfrm>
            <a:off x="1763797" y="2365891"/>
            <a:ext cx="5685328" cy="3922876"/>
          </a:xfrm>
          <a:prstGeom prst="rect">
            <a:avLst/>
          </a:prstGeom>
          <a:ln>
            <a:noFill/>
          </a:ln>
          <a:effectLst>
            <a:reflection stA="50000" endPos="75000" dist="12700" dir="5400000" sy="-100000" algn="bl" rotWithShape="0"/>
            <a:softEdge rad="112500"/>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4"/>
          <p:cNvSpPr>
            <a:spLocks noGrp="1" noChangeArrowheads="1"/>
          </p:cNvSpPr>
          <p:nvPr>
            <p:ph type="dt" sz="quarter" idx="10"/>
          </p:nvPr>
        </p:nvSpPr>
        <p:spPr/>
        <p:txBody>
          <a:bodyPr/>
          <a:lstStyle/>
          <a:p>
            <a:pPr>
              <a:defRPr/>
            </a:pPr>
            <a:endParaRPr lang="en-US">
              <a:latin typeface="Times New Roman"/>
              <a:cs typeface="Times New Roman"/>
            </a:endParaRPr>
          </a:p>
        </p:txBody>
      </p:sp>
      <p:sp>
        <p:nvSpPr>
          <p:cNvPr id="9" name="Rectangle 6"/>
          <p:cNvSpPr>
            <a:spLocks noGrp="1" noChangeArrowheads="1"/>
          </p:cNvSpPr>
          <p:nvPr>
            <p:ph type="sldNum" sz="quarter" idx="12"/>
          </p:nvPr>
        </p:nvSpPr>
        <p:spPr/>
        <p:txBody>
          <a:bodyPr/>
          <a:lstStyle/>
          <a:p>
            <a:pPr>
              <a:defRPr/>
            </a:pPr>
            <a:endParaRPr lang="en-US" dirty="0">
              <a:latin typeface="Times New Roman"/>
              <a:cs typeface="Times New Roman"/>
            </a:endParaRPr>
          </a:p>
        </p:txBody>
      </p:sp>
      <p:sp>
        <p:nvSpPr>
          <p:cNvPr id="40966"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40967" name="Rectangle 4"/>
          <p:cNvSpPr>
            <a:spLocks noChangeArrowheads="1"/>
          </p:cNvSpPr>
          <p:nvPr/>
        </p:nvSpPr>
        <p:spPr bwMode="auto">
          <a:xfrm>
            <a:off x="0" y="194352"/>
            <a:ext cx="9144000" cy="1224951"/>
          </a:xfrm>
          <a:prstGeom prst="rect">
            <a:avLst/>
          </a:prstGeom>
          <a:noFill/>
          <a:ln w="9525">
            <a:noFill/>
            <a:miter lim="800000"/>
            <a:headEnd/>
            <a:tailEnd/>
          </a:ln>
        </p:spPr>
        <p:txBody>
          <a:bodyPr>
            <a:prstTxWarp prst="textNoShape">
              <a:avLst/>
            </a:prstTxWarp>
            <a:spAutoFit/>
          </a:bodyPr>
          <a:lstStyle/>
          <a:p>
            <a:pPr algn="ctr" eaLnBrk="1" hangingPunct="1">
              <a:spcBef>
                <a:spcPct val="20000"/>
              </a:spcBef>
              <a:buClr>
                <a:srgbClr val="FFCC00"/>
              </a:buClr>
              <a:buFont typeface="Wingdings" pitchFamily="-104" charset="2"/>
              <a:buNone/>
            </a:pPr>
            <a:r>
              <a:rPr lang="en-US" sz="4000" b="1" dirty="0" smtClean="0">
                <a:solidFill>
                  <a:srgbClr val="FFFF00"/>
                </a:solidFill>
                <a:effectLst>
                  <a:outerShdw blurRad="50800" dist="38100" dir="2700000">
                    <a:srgbClr val="000000">
                      <a:alpha val="43000"/>
                    </a:srgbClr>
                  </a:outerShdw>
                </a:effectLst>
                <a:latin typeface="Cambria"/>
                <a:cs typeface="Cambria"/>
              </a:rPr>
              <a:t>1. Engage Your Principal</a:t>
            </a:r>
            <a:endParaRPr lang="en-US" sz="4000" i="1" dirty="0" smtClean="0">
              <a:effectLst>
                <a:outerShdw blurRad="50800" dist="38100" dir="2700000">
                  <a:srgbClr val="000000">
                    <a:alpha val="43000"/>
                  </a:srgbClr>
                </a:outerShdw>
              </a:effectLst>
              <a:latin typeface="Cambria"/>
              <a:cs typeface="Cambria"/>
            </a:endParaRPr>
          </a:p>
          <a:p>
            <a:pPr eaLnBrk="1" hangingPunct="1">
              <a:spcBef>
                <a:spcPct val="20000"/>
              </a:spcBef>
              <a:buClr>
                <a:srgbClr val="FFCC00"/>
              </a:buClr>
              <a:buFont typeface="Wingdings" pitchFamily="-104" charset="2"/>
              <a:buNone/>
            </a:pPr>
            <a:endParaRPr lang="en-US" sz="2800" i="1" dirty="0">
              <a:solidFill>
                <a:srgbClr val="FFFF00"/>
              </a:solidFill>
              <a:latin typeface="Cambria"/>
              <a:cs typeface="Cambria"/>
            </a:endParaRPr>
          </a:p>
        </p:txBody>
      </p:sp>
      <p:sp>
        <p:nvSpPr>
          <p:cNvPr id="40968"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11" name="Rectangle 10"/>
          <p:cNvSpPr>
            <a:spLocks noChangeArrowheads="1"/>
          </p:cNvSpPr>
          <p:nvPr/>
        </p:nvSpPr>
        <p:spPr bwMode="auto">
          <a:xfrm>
            <a:off x="-273079" y="1828800"/>
            <a:ext cx="4845079" cy="2941319"/>
          </a:xfrm>
          <a:prstGeom prst="rect">
            <a:avLst/>
          </a:prstGeom>
          <a:noFill/>
          <a:ln w="9525">
            <a:noFill/>
            <a:miter lim="800000"/>
            <a:headEnd/>
            <a:tailEnd/>
          </a:ln>
        </p:spPr>
        <p:txBody>
          <a:bodyPr wrap="square">
            <a:prstTxWarp prst="textNoShape">
              <a:avLst/>
            </a:prstTxWarp>
            <a:spAutoFit/>
          </a:bodyPr>
          <a:lstStyle/>
          <a:p>
            <a:pPr marL="457200" indent="-457200">
              <a:lnSpc>
                <a:spcPct val="90000"/>
              </a:lnSpc>
              <a:spcBef>
                <a:spcPct val="20000"/>
              </a:spcBef>
              <a:buClr>
                <a:srgbClr val="FFCC00"/>
              </a:buClr>
            </a:pPr>
            <a:r>
              <a:rPr lang="en-US" sz="3200" dirty="0" smtClean="0">
                <a:effectLst>
                  <a:outerShdw blurRad="50800" dist="38100" dir="2700000">
                    <a:srgbClr val="000000">
                      <a:alpha val="43000"/>
                    </a:srgbClr>
                  </a:outerShdw>
                </a:effectLst>
                <a:latin typeface="Cambria"/>
                <a:cs typeface="Cambria"/>
              </a:rPr>
              <a:t>	</a:t>
            </a:r>
            <a:r>
              <a:rPr lang="en-US" sz="3600" dirty="0" smtClean="0">
                <a:effectLst>
                  <a:outerShdw blurRad="50800" dist="38100" dir="2700000">
                    <a:srgbClr val="000000">
                      <a:alpha val="43000"/>
                    </a:srgbClr>
                  </a:outerShdw>
                </a:effectLst>
                <a:latin typeface="Cambria"/>
                <a:cs typeface="Cambria"/>
              </a:rPr>
              <a:t>“Could you provide </a:t>
            </a:r>
            <a:r>
              <a:rPr lang="en-US" sz="3600" dirty="0" smtClean="0">
                <a:solidFill>
                  <a:srgbClr val="FFFF00"/>
                </a:solidFill>
                <a:effectLst>
                  <a:outerShdw blurRad="50800" dist="38100" dir="2700000">
                    <a:srgbClr val="000000">
                      <a:alpha val="43000"/>
                    </a:srgbClr>
                  </a:outerShdw>
                </a:effectLst>
                <a:latin typeface="Cambria"/>
                <a:cs typeface="Cambria"/>
              </a:rPr>
              <a:t>Opening Remarks </a:t>
            </a:r>
            <a:r>
              <a:rPr lang="en-US" sz="3600" dirty="0" smtClean="0">
                <a:effectLst>
                  <a:outerShdw blurRad="50800" dist="38100" dir="2700000">
                    <a:srgbClr val="000000">
                      <a:alpha val="43000"/>
                    </a:srgbClr>
                  </a:outerShdw>
                </a:effectLst>
                <a:latin typeface="Cambria"/>
                <a:cs typeface="Cambria"/>
              </a:rPr>
              <a:t>at our upcoming concert?” </a:t>
            </a:r>
          </a:p>
          <a:p>
            <a:pPr marL="457200" indent="-457200">
              <a:lnSpc>
                <a:spcPct val="90000"/>
              </a:lnSpc>
              <a:spcBef>
                <a:spcPct val="20000"/>
              </a:spcBef>
              <a:buClr>
                <a:srgbClr val="FFCC00"/>
              </a:buClr>
            </a:pPr>
            <a:endParaRPr lang="en-US" dirty="0" smtClean="0">
              <a:effectLst>
                <a:outerShdw blurRad="50800" dist="38100" dir="2700000">
                  <a:srgbClr val="000000">
                    <a:alpha val="43000"/>
                  </a:srgbClr>
                </a:outerShdw>
              </a:effectLst>
              <a:latin typeface="Cambria"/>
              <a:cs typeface="Cambria"/>
            </a:endParaRPr>
          </a:p>
          <a:p>
            <a:pPr marL="457200" indent="-457200">
              <a:lnSpc>
                <a:spcPct val="90000"/>
              </a:lnSpc>
              <a:spcBef>
                <a:spcPct val="20000"/>
              </a:spcBef>
              <a:buClr>
                <a:srgbClr val="FFCC00"/>
              </a:buClr>
            </a:pPr>
            <a:r>
              <a:rPr lang="en-US" sz="3200" dirty="0" smtClean="0">
                <a:effectLst>
                  <a:outerShdw blurRad="50800" dist="38100" dir="2700000">
                    <a:srgbClr val="000000">
                      <a:alpha val="43000"/>
                    </a:srgbClr>
                  </a:outerShdw>
                </a:effectLst>
                <a:latin typeface="Cambria"/>
                <a:cs typeface="Cambria"/>
              </a:rPr>
              <a:t>	</a:t>
            </a:r>
            <a:endParaRPr lang="en-US" sz="3200" dirty="0">
              <a:effectLst>
                <a:outerShdw blurRad="50800" dist="38100" dir="2700000">
                  <a:srgbClr val="000000">
                    <a:alpha val="43000"/>
                  </a:srgbClr>
                </a:outerShdw>
              </a:effectLst>
              <a:latin typeface="Cambria"/>
              <a:cs typeface="Cambria"/>
            </a:endParaRPr>
          </a:p>
        </p:txBody>
      </p:sp>
      <p:pic>
        <p:nvPicPr>
          <p:cNvPr id="12" name="Picture 11"/>
          <p:cNvPicPr>
            <a:picLocks noChangeAspect="1"/>
          </p:cNvPicPr>
          <p:nvPr/>
        </p:nvPicPr>
        <p:blipFill>
          <a:blip r:embed="rId3"/>
          <a:stretch>
            <a:fillRect/>
          </a:stretch>
        </p:blipFill>
        <p:spPr>
          <a:xfrm>
            <a:off x="4382210" y="1116517"/>
            <a:ext cx="4075990" cy="3062815"/>
          </a:xfrm>
          <a:prstGeom prst="rect">
            <a:avLst/>
          </a:prstGeom>
          <a:ln>
            <a:noFill/>
          </a:ln>
          <a:effectLst>
            <a:softEdge rad="112500"/>
          </a:effectLst>
        </p:spPr>
      </p:pic>
      <p:sp>
        <p:nvSpPr>
          <p:cNvPr id="10" name="TextBox 9"/>
          <p:cNvSpPr txBox="1"/>
          <p:nvPr/>
        </p:nvSpPr>
        <p:spPr>
          <a:xfrm>
            <a:off x="273109" y="963074"/>
            <a:ext cx="3582907" cy="646331"/>
          </a:xfrm>
          <a:prstGeom prst="rect">
            <a:avLst/>
          </a:prstGeom>
          <a:noFill/>
        </p:spPr>
        <p:txBody>
          <a:bodyPr wrap="none" rtlCol="0">
            <a:spAutoFit/>
          </a:bodyPr>
          <a:lstStyle/>
          <a:p>
            <a:r>
              <a:rPr lang="en-US" sz="3600" dirty="0" smtClean="0">
                <a:latin typeface="Cambria"/>
                <a:cs typeface="Cambria"/>
              </a:rPr>
              <a:t>Come on down. . .</a:t>
            </a:r>
            <a:endParaRPr lang="en-US" sz="3600" dirty="0">
              <a:latin typeface="Cambria"/>
              <a:cs typeface="Cambria"/>
            </a:endParaRPr>
          </a:p>
        </p:txBody>
      </p:sp>
      <p:sp>
        <p:nvSpPr>
          <p:cNvPr id="13" name="TextBox 12"/>
          <p:cNvSpPr txBox="1"/>
          <p:nvPr/>
        </p:nvSpPr>
        <p:spPr>
          <a:xfrm>
            <a:off x="0" y="4281859"/>
            <a:ext cx="8494633" cy="2391424"/>
          </a:xfrm>
          <a:prstGeom prst="rect">
            <a:avLst/>
          </a:prstGeom>
          <a:noFill/>
        </p:spPr>
        <p:txBody>
          <a:bodyPr wrap="none" rtlCol="0">
            <a:spAutoFit/>
          </a:bodyPr>
          <a:lstStyle/>
          <a:p>
            <a:pPr marL="457200" indent="-457200">
              <a:lnSpc>
                <a:spcPct val="90000"/>
              </a:lnSpc>
              <a:spcBef>
                <a:spcPct val="20000"/>
              </a:spcBef>
              <a:buClr>
                <a:srgbClr val="FFCC00"/>
              </a:buClr>
              <a:buFont typeface="Arial"/>
              <a:buChar char="•"/>
            </a:pPr>
            <a:r>
              <a:rPr lang="en-US" sz="3600" dirty="0" smtClean="0">
                <a:effectLst>
                  <a:outerShdw blurRad="50800" dist="38100" dir="2700000">
                    <a:srgbClr val="000000">
                      <a:alpha val="43000"/>
                    </a:srgbClr>
                  </a:outerShdw>
                </a:effectLst>
                <a:latin typeface="Cambria"/>
                <a:cs typeface="Cambria"/>
              </a:rPr>
              <a:t>Praise your administrator </a:t>
            </a:r>
            <a:r>
              <a:rPr lang="en-US" sz="3600" u="sng" dirty="0" smtClean="0">
                <a:effectLst>
                  <a:outerShdw blurRad="50800" dist="38100" dir="2700000">
                    <a:srgbClr val="000000">
                      <a:alpha val="43000"/>
                    </a:srgbClr>
                  </a:outerShdw>
                </a:effectLst>
                <a:latin typeface="Cambria"/>
                <a:cs typeface="Cambria"/>
              </a:rPr>
              <a:t>in front of the </a:t>
            </a:r>
          </a:p>
          <a:p>
            <a:pPr marL="457200" indent="-457200">
              <a:lnSpc>
                <a:spcPct val="90000"/>
              </a:lnSpc>
              <a:spcBef>
                <a:spcPct val="20000"/>
              </a:spcBef>
              <a:buClr>
                <a:srgbClr val="FFCC00"/>
              </a:buClr>
            </a:pPr>
            <a:r>
              <a:rPr lang="en-US" sz="3600" dirty="0" smtClean="0">
                <a:effectLst>
                  <a:outerShdw blurRad="50800" dist="38100" dir="2700000">
                    <a:srgbClr val="000000">
                      <a:alpha val="43000"/>
                    </a:srgbClr>
                  </a:outerShdw>
                </a:effectLst>
                <a:latin typeface="Cambria"/>
                <a:cs typeface="Cambria"/>
              </a:rPr>
              <a:t>	</a:t>
            </a:r>
            <a:r>
              <a:rPr lang="en-US" sz="3600" u="sng" dirty="0" smtClean="0">
                <a:effectLst>
                  <a:outerShdw blurRad="50800" dist="38100" dir="2700000">
                    <a:srgbClr val="000000">
                      <a:alpha val="43000"/>
                    </a:srgbClr>
                  </a:outerShdw>
                </a:effectLst>
                <a:latin typeface="Cambria"/>
                <a:cs typeface="Cambria"/>
              </a:rPr>
              <a:t>parents</a:t>
            </a:r>
            <a:r>
              <a:rPr lang="en-US" sz="3600" dirty="0" smtClean="0">
                <a:effectLst>
                  <a:outerShdw blurRad="50800" dist="38100" dir="2700000">
                    <a:srgbClr val="000000">
                      <a:alpha val="43000"/>
                    </a:srgbClr>
                  </a:outerShdw>
                </a:effectLst>
                <a:latin typeface="Cambria"/>
                <a:cs typeface="Cambria"/>
              </a:rPr>
              <a:t> for the support. </a:t>
            </a:r>
          </a:p>
          <a:p>
            <a:pPr marL="457200" indent="-457200">
              <a:lnSpc>
                <a:spcPct val="90000"/>
              </a:lnSpc>
              <a:spcBef>
                <a:spcPct val="20000"/>
              </a:spcBef>
              <a:buClr>
                <a:srgbClr val="FFCC00"/>
              </a:buClr>
            </a:pPr>
            <a:endParaRPr lang="en-US" dirty="0" smtClean="0">
              <a:effectLst>
                <a:outerShdw blurRad="50800" dist="38100" dir="2700000">
                  <a:srgbClr val="000000">
                    <a:alpha val="43000"/>
                  </a:srgbClr>
                </a:outerShdw>
              </a:effectLst>
              <a:latin typeface="Cambria"/>
              <a:cs typeface="Cambria"/>
            </a:endParaRPr>
          </a:p>
          <a:p>
            <a:pPr marL="457200" indent="-457200">
              <a:lnSpc>
                <a:spcPct val="90000"/>
              </a:lnSpc>
              <a:spcBef>
                <a:spcPct val="20000"/>
              </a:spcBef>
              <a:buClr>
                <a:srgbClr val="FFCC00"/>
              </a:buClr>
              <a:buFont typeface="Arial"/>
              <a:buChar char="•"/>
            </a:pPr>
            <a:r>
              <a:rPr lang="en-US" sz="3600" dirty="0" smtClean="0">
                <a:effectLst>
                  <a:outerShdw blurRad="50800" dist="38100" dir="2700000">
                    <a:srgbClr val="000000">
                      <a:alpha val="43000"/>
                    </a:srgbClr>
                  </a:outerShdw>
                </a:effectLst>
                <a:latin typeface="Cambria"/>
                <a:cs typeface="Cambria"/>
              </a:rPr>
              <a:t>Have students present a signed print.</a:t>
            </a:r>
          </a:p>
          <a:p>
            <a:endParaRPr lang="en-US" dirty="0">
              <a:latin typeface="Cambria"/>
              <a:cs typeface="Cambria"/>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a:latin typeface="Cambria"/>
              <a:cs typeface="Cambria"/>
            </a:endParaRPr>
          </a:p>
        </p:txBody>
      </p:sp>
      <p:sp>
        <p:nvSpPr>
          <p:cNvPr id="9" name="Rectangle 6"/>
          <p:cNvSpPr>
            <a:spLocks noGrp="1" noChangeArrowheads="1"/>
          </p:cNvSpPr>
          <p:nvPr>
            <p:ph type="sldNum" sz="quarter" idx="12"/>
          </p:nvPr>
        </p:nvSpPr>
        <p:spPr>
          <a:effectLst>
            <a:outerShdw blurRad="50800" dist="38100" dir="2700000" algn="ctr" rotWithShape="0">
              <a:srgbClr val="000000">
                <a:alpha val="43000"/>
              </a:srgbClr>
            </a:outerShdw>
          </a:effectLst>
        </p:spPr>
        <p:txBody>
          <a:bodyPr/>
          <a:lstStyle/>
          <a:p>
            <a:pPr>
              <a:defRPr/>
            </a:pPr>
            <a:endParaRPr lang="en-US" dirty="0">
              <a:latin typeface="Cambria"/>
              <a:cs typeface="Cambria"/>
            </a:endParaRPr>
          </a:p>
        </p:txBody>
      </p:sp>
      <p:sp>
        <p:nvSpPr>
          <p:cNvPr id="40965"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Cambria"/>
              <a:cs typeface="Cambria"/>
            </a:endParaRPr>
          </a:p>
        </p:txBody>
      </p:sp>
      <p:sp>
        <p:nvSpPr>
          <p:cNvPr id="40966" name="Rectangle 3"/>
          <p:cNvSpPr>
            <a:spLocks noChangeArrowheads="1"/>
          </p:cNvSpPr>
          <p:nvPr/>
        </p:nvSpPr>
        <p:spPr bwMode="auto">
          <a:xfrm>
            <a:off x="45720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Cambria"/>
              <a:cs typeface="Cambria"/>
            </a:endParaRPr>
          </a:p>
        </p:txBody>
      </p:sp>
      <p:sp>
        <p:nvSpPr>
          <p:cNvPr id="40968" name="Rectangle 5"/>
          <p:cNvSpPr>
            <a:spLocks noChangeArrowheads="1"/>
          </p:cNvSpPr>
          <p:nvPr/>
        </p:nvSpPr>
        <p:spPr bwMode="auto">
          <a:xfrm>
            <a:off x="457200" y="1828800"/>
            <a:ext cx="184666" cy="646331"/>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marL="457200" indent="-457200"/>
            <a:endParaRPr lang="en-US">
              <a:latin typeface="Cambria"/>
              <a:cs typeface="Cambria"/>
            </a:endParaRPr>
          </a:p>
          <a:p>
            <a:pPr marL="457200" indent="-457200"/>
            <a:endParaRPr lang="en-US">
              <a:latin typeface="Cambria"/>
              <a:cs typeface="Cambria"/>
            </a:endParaRPr>
          </a:p>
        </p:txBody>
      </p:sp>
      <p:sp>
        <p:nvSpPr>
          <p:cNvPr id="11" name="TextBox 10"/>
          <p:cNvSpPr txBox="1"/>
          <p:nvPr/>
        </p:nvSpPr>
        <p:spPr>
          <a:xfrm>
            <a:off x="148331" y="2039126"/>
            <a:ext cx="6136964" cy="4524316"/>
          </a:xfrm>
          <a:prstGeom prst="rect">
            <a:avLst/>
          </a:prstGeom>
          <a:noFill/>
          <a:effectLst>
            <a:outerShdw blurRad="50800" dist="38100" dir="2700000">
              <a:srgbClr val="000000">
                <a:alpha val="43000"/>
              </a:srgbClr>
            </a:outerShdw>
          </a:effectLst>
        </p:spPr>
        <p:txBody>
          <a:bodyPr wrap="square" rtlCol="0">
            <a:spAutoFit/>
          </a:bodyPr>
          <a:lstStyle/>
          <a:p>
            <a:r>
              <a:rPr lang="en-US" sz="3600" dirty="0" smtClean="0">
                <a:effectLst>
                  <a:outerShdw blurRad="50800" dist="38100" dir="2700000">
                    <a:srgbClr val="000000">
                      <a:alpha val="43000"/>
                    </a:srgbClr>
                  </a:outerShdw>
                </a:effectLst>
                <a:latin typeface="Cambria"/>
                <a:cs typeface="Cambria"/>
              </a:rPr>
              <a:t>“…when you’re sad and then you hear music, it will cheer you up. And when you’re down, it will make you get up from where you are and start dancing. Music will always be there for you.”</a:t>
            </a:r>
          </a:p>
          <a:p>
            <a:endParaRPr lang="en-US" sz="3600" dirty="0">
              <a:latin typeface="Cambria"/>
              <a:cs typeface="Cambria"/>
            </a:endParaRPr>
          </a:p>
        </p:txBody>
      </p:sp>
      <p:sp>
        <p:nvSpPr>
          <p:cNvPr id="17" name="TextBox 16"/>
          <p:cNvSpPr txBox="1"/>
          <p:nvPr/>
        </p:nvSpPr>
        <p:spPr>
          <a:xfrm>
            <a:off x="667268" y="63940"/>
            <a:ext cx="7993475" cy="2031325"/>
          </a:xfrm>
          <a:prstGeom prst="rect">
            <a:avLst/>
          </a:prstGeom>
          <a:noFill/>
        </p:spPr>
        <p:txBody>
          <a:bodyPr wrap="square" rtlCol="0">
            <a:spAutoFit/>
          </a:bodyPr>
          <a:lstStyle/>
          <a:p>
            <a:r>
              <a:rPr lang="en-US" sz="3600" b="1" dirty="0" smtClean="0">
                <a:solidFill>
                  <a:srgbClr val="FFFF00"/>
                </a:solidFill>
                <a:effectLst>
                  <a:outerShdw blurRad="50800" dist="38100" dir="2700000">
                    <a:srgbClr val="000000">
                      <a:alpha val="43000"/>
                    </a:srgbClr>
                  </a:outerShdw>
                </a:effectLst>
                <a:latin typeface="Cambria"/>
                <a:cs typeface="Cambria"/>
              </a:rPr>
              <a:t>2. Ask your students to complete the sentence, </a:t>
            </a:r>
            <a:r>
              <a:rPr lang="en-US" sz="3600" b="1" i="1" dirty="0" smtClean="0">
                <a:solidFill>
                  <a:srgbClr val="FFFF00"/>
                </a:solidFill>
                <a:effectLst>
                  <a:outerShdw blurRad="50800" dist="38100" dir="2700000">
                    <a:srgbClr val="000000">
                      <a:alpha val="43000"/>
                    </a:srgbClr>
                  </a:outerShdw>
                </a:effectLst>
                <a:latin typeface="Cambria"/>
                <a:cs typeface="Cambria"/>
              </a:rPr>
              <a:t>“Music makes the difference because. . .”</a:t>
            </a:r>
            <a:r>
              <a:rPr lang="en-US" sz="3600" b="1" dirty="0" smtClean="0">
                <a:solidFill>
                  <a:srgbClr val="FFFF00"/>
                </a:solidFill>
                <a:effectLst>
                  <a:outerShdw blurRad="50800" dist="38100" dir="2700000">
                    <a:srgbClr val="000000">
                      <a:alpha val="43000"/>
                    </a:srgbClr>
                  </a:outerShdw>
                </a:effectLst>
                <a:latin typeface="Cambria"/>
                <a:cs typeface="Cambria"/>
              </a:rPr>
              <a:t> then use their</a:t>
            </a:r>
            <a:r>
              <a:rPr lang="en-US" sz="3600" dirty="0" smtClean="0">
                <a:latin typeface="Cambria"/>
                <a:cs typeface="Cambria"/>
              </a:rPr>
              <a:t> </a:t>
            </a:r>
            <a:r>
              <a:rPr lang="en-US" sz="3600" b="1" dirty="0" smtClean="0">
                <a:solidFill>
                  <a:srgbClr val="FFFF00"/>
                </a:solidFill>
                <a:effectLst>
                  <a:outerShdw blurRad="50800" dist="38100" dir="2700000">
                    <a:srgbClr val="000000">
                      <a:alpha val="43000"/>
                    </a:srgbClr>
                  </a:outerShdw>
                </a:effectLst>
                <a:latin typeface="Cambria"/>
                <a:cs typeface="Cambria"/>
              </a:rPr>
              <a:t>responses.</a:t>
            </a:r>
            <a:endParaRPr lang="en-US" sz="3600" b="1" i="1" dirty="0" smtClean="0">
              <a:solidFill>
                <a:srgbClr val="FFFF00"/>
              </a:solidFill>
              <a:effectLst>
                <a:outerShdw blurRad="50800" dist="38100" dir="2700000">
                  <a:srgbClr val="000000">
                    <a:alpha val="43000"/>
                  </a:srgbClr>
                </a:outerShdw>
              </a:effectLst>
              <a:latin typeface="Cambria"/>
              <a:cs typeface="Cambria"/>
            </a:endParaRPr>
          </a:p>
          <a:p>
            <a:endParaRPr lang="en-US" dirty="0">
              <a:latin typeface="Cambria"/>
              <a:cs typeface="Cambria"/>
            </a:endParaRPr>
          </a:p>
        </p:txBody>
      </p:sp>
      <p:pic>
        <p:nvPicPr>
          <p:cNvPr id="12" name="Picture 11" descr="Screen Shot 2016-01-14 at 8.10.39 PM.png"/>
          <p:cNvPicPr>
            <a:picLocks noChangeAspect="1"/>
          </p:cNvPicPr>
          <p:nvPr/>
        </p:nvPicPr>
        <p:blipFill>
          <a:blip r:embed="rId3"/>
          <a:stretch>
            <a:fillRect/>
          </a:stretch>
        </p:blipFill>
        <p:spPr>
          <a:xfrm>
            <a:off x="6285295" y="2231664"/>
            <a:ext cx="2759928" cy="2851166"/>
          </a:xfrm>
          <a:prstGeom prst="rect">
            <a:avLst/>
          </a:prstGeom>
          <a:effectLst>
            <a:reflection stA="50000" endPos="75000" dist="127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a:latin typeface="Times New Roman"/>
              <a:cs typeface="Times New Roman"/>
            </a:endParaRPr>
          </a:p>
        </p:txBody>
      </p:sp>
      <p:sp>
        <p:nvSpPr>
          <p:cNvPr id="9" name="Rectangle 6"/>
          <p:cNvSpPr>
            <a:spLocks noGrp="1" noChangeArrowheads="1"/>
          </p:cNvSpPr>
          <p:nvPr>
            <p:ph type="sldNum" sz="quarter" idx="12"/>
          </p:nvPr>
        </p:nvSpPr>
        <p:spPr>
          <a:effectLst>
            <a:outerShdw blurRad="50800" dist="38100" dir="2700000" algn="ctr" rotWithShape="0">
              <a:srgbClr val="000000">
                <a:alpha val="43000"/>
              </a:srgbClr>
            </a:outerShdw>
          </a:effectLst>
        </p:spPr>
        <p:txBody>
          <a:bodyPr/>
          <a:lstStyle/>
          <a:p>
            <a:pPr>
              <a:defRPr/>
            </a:pPr>
            <a:endParaRPr lang="en-US" dirty="0">
              <a:latin typeface="Times New Roman"/>
              <a:cs typeface="Times New Roman"/>
            </a:endParaRPr>
          </a:p>
        </p:txBody>
      </p:sp>
      <p:sp>
        <p:nvSpPr>
          <p:cNvPr id="40965"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40966" name="Rectangle 3"/>
          <p:cNvSpPr>
            <a:spLocks noChangeArrowheads="1"/>
          </p:cNvSpPr>
          <p:nvPr/>
        </p:nvSpPr>
        <p:spPr bwMode="auto">
          <a:xfrm>
            <a:off x="45720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40967" name="Rectangle 4"/>
          <p:cNvSpPr>
            <a:spLocks noChangeArrowheads="1"/>
          </p:cNvSpPr>
          <p:nvPr/>
        </p:nvSpPr>
        <p:spPr bwMode="auto">
          <a:xfrm>
            <a:off x="0" y="304800"/>
            <a:ext cx="9144000" cy="1274763"/>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lgn="ctr" eaLnBrk="1" hangingPunct="1">
              <a:spcBef>
                <a:spcPct val="20000"/>
              </a:spcBef>
              <a:buClr>
                <a:srgbClr val="FFCC00"/>
              </a:buClr>
              <a:buFont typeface="Wingdings" pitchFamily="-104" charset="2"/>
              <a:buNone/>
            </a:pPr>
            <a:r>
              <a:rPr lang="en-US" sz="4400" i="1" dirty="0" smtClean="0">
                <a:solidFill>
                  <a:srgbClr val="FFFF00"/>
                </a:solidFill>
                <a:effectLst>
                  <a:outerShdw blurRad="50800" dist="38100" dir="2700000">
                    <a:srgbClr val="000000">
                      <a:alpha val="43000"/>
                    </a:srgbClr>
                  </a:outerShdw>
                </a:effectLst>
                <a:latin typeface="Cambria"/>
                <a:cs typeface="Cambria"/>
              </a:rPr>
              <a:t>Music Makes the Difference Because…</a:t>
            </a:r>
            <a:endParaRPr lang="en-US" sz="3200" i="1" dirty="0" smtClean="0">
              <a:effectLst>
                <a:outerShdw blurRad="50800" dist="38100" dir="2700000">
                  <a:srgbClr val="000000">
                    <a:alpha val="43000"/>
                  </a:srgbClr>
                </a:outerShdw>
              </a:effectLst>
              <a:latin typeface="Cambria"/>
              <a:cs typeface="Cambria"/>
            </a:endParaRPr>
          </a:p>
          <a:p>
            <a:pPr eaLnBrk="1" hangingPunct="1">
              <a:spcBef>
                <a:spcPct val="20000"/>
              </a:spcBef>
              <a:buClr>
                <a:srgbClr val="FFCC00"/>
              </a:buClr>
              <a:buFont typeface="Wingdings" pitchFamily="-104" charset="2"/>
              <a:buNone/>
            </a:pPr>
            <a:endParaRPr lang="en-US" sz="2800" i="1" dirty="0">
              <a:solidFill>
                <a:srgbClr val="FFFF00"/>
              </a:solidFill>
              <a:latin typeface="Cambria"/>
              <a:cs typeface="Cambria"/>
            </a:endParaRPr>
          </a:p>
        </p:txBody>
      </p:sp>
      <p:sp>
        <p:nvSpPr>
          <p:cNvPr id="40968" name="Rectangle 5"/>
          <p:cNvSpPr>
            <a:spLocks noChangeArrowheads="1"/>
          </p:cNvSpPr>
          <p:nvPr/>
        </p:nvSpPr>
        <p:spPr bwMode="auto">
          <a:xfrm>
            <a:off x="457200" y="1828800"/>
            <a:ext cx="184666" cy="646331"/>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12" name="TextBox 11"/>
          <p:cNvSpPr txBox="1"/>
          <p:nvPr/>
        </p:nvSpPr>
        <p:spPr>
          <a:xfrm>
            <a:off x="291629" y="1410896"/>
            <a:ext cx="5810956" cy="1200329"/>
          </a:xfrm>
          <a:prstGeom prst="rect">
            <a:avLst/>
          </a:prstGeom>
          <a:noFill/>
          <a:effectLst>
            <a:outerShdw blurRad="50800" dist="38100" dir="2700000">
              <a:srgbClr val="000000">
                <a:alpha val="43000"/>
              </a:srgbClr>
            </a:outerShdw>
          </a:effectLst>
        </p:spPr>
        <p:txBody>
          <a:bodyPr wrap="square" rtlCol="0">
            <a:spAutoFit/>
          </a:bodyPr>
          <a:lstStyle/>
          <a:p>
            <a:r>
              <a:rPr lang="en-US" sz="3600" dirty="0" smtClean="0">
                <a:effectLst>
                  <a:outerShdw blurRad="50800" dist="38100" dir="2700000">
                    <a:srgbClr val="000000">
                      <a:alpha val="43000"/>
                    </a:srgbClr>
                  </a:outerShdw>
                </a:effectLst>
                <a:latin typeface="Cambria"/>
                <a:cs typeface="Cambria"/>
              </a:rPr>
              <a:t>“…it makes me feel free and like nobody is judging me.”</a:t>
            </a:r>
            <a:endParaRPr lang="en-US" sz="3600" dirty="0">
              <a:effectLst>
                <a:outerShdw blurRad="50800" dist="38100" dir="2700000">
                  <a:srgbClr val="000000">
                    <a:alpha val="43000"/>
                  </a:srgbClr>
                </a:outerShdw>
              </a:effectLst>
              <a:latin typeface="Cambria"/>
              <a:cs typeface="Cambria"/>
            </a:endParaRPr>
          </a:p>
        </p:txBody>
      </p:sp>
      <p:sp>
        <p:nvSpPr>
          <p:cNvPr id="13" name="TextBox 12"/>
          <p:cNvSpPr txBox="1"/>
          <p:nvPr/>
        </p:nvSpPr>
        <p:spPr>
          <a:xfrm>
            <a:off x="291629" y="3133956"/>
            <a:ext cx="8147756" cy="2862322"/>
          </a:xfrm>
          <a:prstGeom prst="rect">
            <a:avLst/>
          </a:prstGeom>
          <a:noFill/>
          <a:effectLst>
            <a:outerShdw blurRad="50800" dist="38100" dir="2700000">
              <a:srgbClr val="000000">
                <a:alpha val="43000"/>
              </a:srgbClr>
            </a:outerShdw>
          </a:effectLst>
        </p:spPr>
        <p:txBody>
          <a:bodyPr wrap="square" rtlCol="0">
            <a:spAutoFit/>
          </a:bodyPr>
          <a:lstStyle/>
          <a:p>
            <a:r>
              <a:rPr lang="en-US" sz="3600" dirty="0" smtClean="0">
                <a:effectLst>
                  <a:outerShdw blurRad="50800" dist="38100" dir="2700000">
                    <a:srgbClr val="000000">
                      <a:alpha val="43000"/>
                    </a:srgbClr>
                  </a:outerShdw>
                </a:effectLst>
                <a:latin typeface="Cambria"/>
                <a:cs typeface="Cambria"/>
              </a:rPr>
              <a:t>“…it helps me express my feelings into something other than words.  Music makes you want to dance, and sing out loud; it can cheer you up, even on the gloomiest days.” </a:t>
            </a:r>
            <a:endParaRPr lang="en-US" sz="3600" dirty="0">
              <a:effectLst>
                <a:outerShdw blurRad="50800" dist="38100" dir="2700000">
                  <a:srgbClr val="000000">
                    <a:alpha val="43000"/>
                  </a:srgbClr>
                </a:outerShdw>
              </a:effectLst>
              <a:latin typeface="Cambria"/>
              <a:cs typeface="Cambria"/>
            </a:endParaRPr>
          </a:p>
        </p:txBody>
      </p:sp>
      <p:pic>
        <p:nvPicPr>
          <p:cNvPr id="10" name="Picture 9" descr="Screen Shot 2016-01-15 at 6.13.50 AM.png"/>
          <p:cNvPicPr>
            <a:picLocks noChangeAspect="1"/>
          </p:cNvPicPr>
          <p:nvPr/>
        </p:nvPicPr>
        <p:blipFill>
          <a:blip r:embed="rId3"/>
          <a:stretch>
            <a:fillRect/>
          </a:stretch>
        </p:blipFill>
        <p:spPr>
          <a:xfrm>
            <a:off x="6108700" y="1047750"/>
            <a:ext cx="2349500" cy="1562100"/>
          </a:xfrm>
          <a:prstGeom prst="rect">
            <a:avLst/>
          </a:prstGeom>
          <a:effectLst>
            <a:reflection stA="50000" endPos="75000" dist="127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par>
                          <p:cTn id="9" fill="hold">
                            <p:stCondLst>
                              <p:cond delay="0"/>
                            </p:stCondLst>
                            <p:childTnLst>
                              <p:par>
                                <p:cTn id="10" presetID="37"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anim calcmode="lin" valueType="num">
                                      <p:cBhvr>
                                        <p:cTn id="13" dur="2000" fill="hold"/>
                                        <p:tgtEl>
                                          <p:spTgt spid="13"/>
                                        </p:tgtEl>
                                        <p:attrNameLst>
                                          <p:attrName>ppt_x</p:attrName>
                                        </p:attrNameLst>
                                      </p:cBhvr>
                                      <p:tavLst>
                                        <p:tav tm="0">
                                          <p:val>
                                            <p:strVal val="#ppt_x"/>
                                          </p:val>
                                        </p:tav>
                                        <p:tav tm="100000">
                                          <p:val>
                                            <p:strVal val="#ppt_x"/>
                                          </p:val>
                                        </p:tav>
                                      </p:tavLst>
                                    </p:anim>
                                    <p:anim calcmode="lin" valueType="num">
                                      <p:cBhvr>
                                        <p:cTn id="14" dur="1800" decel="100000" fill="hold"/>
                                        <p:tgtEl>
                                          <p:spTgt spid="13"/>
                                        </p:tgtEl>
                                        <p:attrNameLst>
                                          <p:attrName>ppt_y</p:attrName>
                                        </p:attrNameLst>
                                      </p:cBhvr>
                                      <p:tavLst>
                                        <p:tav tm="0">
                                          <p:val>
                                            <p:strVal val="#ppt_y+1"/>
                                          </p:val>
                                        </p:tav>
                                        <p:tav tm="100000">
                                          <p:val>
                                            <p:strVal val="#ppt_y-.03"/>
                                          </p:val>
                                        </p:tav>
                                      </p:tavLst>
                                    </p:anim>
                                    <p:anim calcmode="lin" valueType="num">
                                      <p:cBhvr>
                                        <p:cTn id="15" dur="200" accel="100000" fill="hold">
                                          <p:stCondLst>
                                            <p:cond delay="18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p>
        </p:txBody>
      </p:sp>
      <p:sp>
        <p:nvSpPr>
          <p:cNvPr id="9" name="TextBox 8"/>
          <p:cNvSpPr txBox="1"/>
          <p:nvPr/>
        </p:nvSpPr>
        <p:spPr>
          <a:xfrm>
            <a:off x="8016" y="73336"/>
            <a:ext cx="9190962" cy="2646879"/>
          </a:xfrm>
          <a:prstGeom prst="rect">
            <a:avLst/>
          </a:prstGeom>
          <a:noFill/>
        </p:spPr>
        <p:txBody>
          <a:bodyPr wrap="square" rtlCol="0">
            <a:spAutoFit/>
          </a:bodyPr>
          <a:lstStyle/>
          <a:p>
            <a:pPr algn="ctr"/>
            <a:r>
              <a:rPr lang="en-US" sz="3200" b="1" dirty="0" smtClean="0">
                <a:solidFill>
                  <a:srgbClr val="FFFF00"/>
                </a:solidFill>
                <a:effectLst>
                  <a:outerShdw blurRad="50800" dist="38100" dir="2700000">
                    <a:srgbClr val="000000">
                      <a:alpha val="43000"/>
                    </a:srgbClr>
                  </a:outerShdw>
                </a:effectLst>
                <a:latin typeface="Cambria"/>
                <a:cs typeface="Cambria"/>
              </a:rPr>
              <a:t>2.  Ask your students to complete the sentence,</a:t>
            </a:r>
          </a:p>
          <a:p>
            <a:pPr algn="ctr"/>
            <a:r>
              <a:rPr lang="en-US" sz="3200" b="1" dirty="0" smtClean="0">
                <a:solidFill>
                  <a:srgbClr val="FFFF00"/>
                </a:solidFill>
                <a:effectLst>
                  <a:outerShdw blurRad="50800" dist="38100" dir="2700000">
                    <a:srgbClr val="000000">
                      <a:alpha val="43000"/>
                    </a:srgbClr>
                  </a:outerShdw>
                </a:effectLst>
                <a:latin typeface="Cambria"/>
                <a:cs typeface="Cambria"/>
              </a:rPr>
              <a:t>    </a:t>
            </a:r>
            <a:r>
              <a:rPr lang="en-US" sz="3200" b="1" i="1" dirty="0" smtClean="0">
                <a:solidFill>
                  <a:srgbClr val="FFFF00"/>
                </a:solidFill>
                <a:effectLst>
                  <a:outerShdw blurRad="50800" dist="38100" dir="2700000">
                    <a:srgbClr val="000000">
                      <a:alpha val="43000"/>
                    </a:srgbClr>
                  </a:outerShdw>
                </a:effectLst>
                <a:latin typeface="Cambria"/>
                <a:cs typeface="Cambria"/>
              </a:rPr>
              <a:t>“Music makes the difference because. . .”</a:t>
            </a:r>
          </a:p>
          <a:p>
            <a:endParaRPr lang="en-US" sz="1200" dirty="0" smtClean="0">
              <a:effectLst>
                <a:outerShdw blurRad="50800" dist="38100" dir="2700000">
                  <a:srgbClr val="000000">
                    <a:alpha val="43000"/>
                  </a:srgbClr>
                </a:outerShdw>
              </a:effectLst>
              <a:latin typeface="Cambria"/>
              <a:cs typeface="Cambria"/>
            </a:endParaRPr>
          </a:p>
          <a:p>
            <a:r>
              <a:rPr lang="en-US" sz="3600" b="1" dirty="0" smtClean="0">
                <a:effectLst>
                  <a:outerShdw blurRad="50800" dist="38100" dir="2700000">
                    <a:srgbClr val="000000">
                      <a:alpha val="43000"/>
                    </a:srgbClr>
                  </a:outerShdw>
                </a:effectLst>
                <a:latin typeface="Cambria"/>
                <a:cs typeface="Cambria"/>
              </a:rPr>
              <a:t>      Use their responses. . .</a:t>
            </a:r>
          </a:p>
          <a:p>
            <a:r>
              <a:rPr lang="en-US" sz="3600" b="1" dirty="0" smtClean="0">
                <a:solidFill>
                  <a:srgbClr val="FFFF00"/>
                </a:solidFill>
                <a:effectLst>
                  <a:outerShdw blurRad="50800" dist="38100" dir="2700000">
                    <a:srgbClr val="000000">
                      <a:alpha val="43000"/>
                    </a:srgbClr>
                  </a:outerShdw>
                </a:effectLst>
                <a:latin typeface="Cambria"/>
                <a:cs typeface="Cambria"/>
              </a:rPr>
              <a:t> </a:t>
            </a:r>
            <a:endParaRPr lang="en-US" sz="3600" b="1" i="1" dirty="0" smtClean="0">
              <a:solidFill>
                <a:srgbClr val="FFFF00"/>
              </a:solidFill>
              <a:effectLst>
                <a:outerShdw blurRad="50800" dist="38100" dir="2700000">
                  <a:srgbClr val="000000">
                    <a:alpha val="43000"/>
                  </a:srgbClr>
                </a:outerShdw>
              </a:effectLst>
              <a:latin typeface="Cambria"/>
              <a:cs typeface="Cambria"/>
            </a:endParaRPr>
          </a:p>
          <a:p>
            <a:endParaRPr lang="en-US" dirty="0">
              <a:latin typeface="Cambria"/>
              <a:cs typeface="Cambria"/>
            </a:endParaRPr>
          </a:p>
        </p:txBody>
      </p:sp>
      <p:sp>
        <p:nvSpPr>
          <p:cNvPr id="10" name="TextBox 9"/>
          <p:cNvSpPr txBox="1"/>
          <p:nvPr/>
        </p:nvSpPr>
        <p:spPr>
          <a:xfrm>
            <a:off x="205582" y="1747320"/>
            <a:ext cx="8938418" cy="4958280"/>
          </a:xfrm>
          <a:prstGeom prst="rect">
            <a:avLst/>
          </a:prstGeom>
          <a:noFill/>
        </p:spPr>
        <p:txBody>
          <a:bodyPr wrap="square" rtlCol="0">
            <a:spAutoFit/>
          </a:bodyPr>
          <a:lstStyle/>
          <a:p>
            <a:pPr marL="457200" indent="-457200">
              <a:lnSpc>
                <a:spcPct val="90000"/>
              </a:lnSpc>
              <a:spcBef>
                <a:spcPct val="20000"/>
              </a:spcBef>
              <a:buClr>
                <a:srgbClr val="FFCC00"/>
              </a:buClr>
            </a:pPr>
            <a:endParaRPr lang="en-US" sz="1400" dirty="0" smtClean="0">
              <a:effectLst>
                <a:outerShdw blurRad="50800" dist="38100" dir="2700000">
                  <a:srgbClr val="000000">
                    <a:alpha val="43000"/>
                  </a:srgbClr>
                </a:outerShdw>
              </a:effectLst>
              <a:latin typeface="Cambria"/>
              <a:cs typeface="Cambria"/>
            </a:endParaRPr>
          </a:p>
          <a:p>
            <a:pPr marL="457200" indent="-457200">
              <a:lnSpc>
                <a:spcPct val="90000"/>
              </a:lnSpc>
              <a:spcBef>
                <a:spcPct val="20000"/>
              </a:spcBef>
              <a:buClr>
                <a:srgbClr val="FFCC00"/>
              </a:buClr>
            </a:pPr>
            <a:r>
              <a:rPr lang="en-US" sz="2800" dirty="0" smtClean="0">
                <a:effectLst>
                  <a:outerShdw blurRad="50800" dist="38100" dir="2700000">
                    <a:srgbClr val="000000">
                      <a:alpha val="43000"/>
                    </a:srgbClr>
                  </a:outerShdw>
                </a:effectLst>
                <a:latin typeface="Cambria"/>
                <a:cs typeface="Cambria"/>
              </a:rPr>
              <a:t>	a. 	In your upcoming concert programs</a:t>
            </a:r>
          </a:p>
          <a:p>
            <a:pPr marL="914400" lvl="1" indent="-457200">
              <a:lnSpc>
                <a:spcPct val="90000"/>
              </a:lnSpc>
              <a:spcBef>
                <a:spcPct val="20000"/>
              </a:spcBef>
              <a:buClr>
                <a:srgbClr val="FF6600"/>
              </a:buClr>
            </a:pPr>
            <a:r>
              <a:rPr lang="en-US" sz="2800" dirty="0" err="1" smtClean="0">
                <a:effectLst>
                  <a:outerShdw blurRad="50800" dist="38100" dir="2700000">
                    <a:srgbClr val="000000">
                      <a:alpha val="43000"/>
                    </a:srgbClr>
                  </a:outerShdw>
                </a:effectLst>
                <a:latin typeface="Cambria"/>
                <a:cs typeface="Cambria"/>
              </a:rPr>
              <a:t>b</a:t>
            </a:r>
            <a:r>
              <a:rPr lang="en-US" sz="2800" dirty="0" smtClean="0">
                <a:effectLst>
                  <a:outerShdw blurRad="50800" dist="38100" dir="2700000">
                    <a:srgbClr val="000000">
                      <a:alpha val="43000"/>
                    </a:srgbClr>
                  </a:outerShdw>
                </a:effectLst>
                <a:latin typeface="Cambria"/>
                <a:cs typeface="Cambria"/>
              </a:rPr>
              <a:t>.	In your school newspaper’s “music corner” (Don’t have a “music corner?”   You know what to do!)</a:t>
            </a:r>
          </a:p>
          <a:p>
            <a:pPr marL="914400" lvl="1" indent="-457200">
              <a:lnSpc>
                <a:spcPct val="90000"/>
              </a:lnSpc>
              <a:spcBef>
                <a:spcPct val="20000"/>
              </a:spcBef>
              <a:buClr>
                <a:srgbClr val="FF6600"/>
              </a:buClr>
            </a:pPr>
            <a:r>
              <a:rPr lang="en-US" sz="2800" dirty="0" err="1" smtClean="0">
                <a:effectLst>
                  <a:outerShdw blurRad="50800" dist="38100" dir="2700000">
                    <a:srgbClr val="000000">
                      <a:alpha val="43000"/>
                    </a:srgbClr>
                  </a:outerShdw>
                </a:effectLst>
                <a:latin typeface="Cambria"/>
                <a:cs typeface="Cambria"/>
              </a:rPr>
              <a:t>c</a:t>
            </a:r>
            <a:r>
              <a:rPr lang="en-US" sz="2800" dirty="0" smtClean="0">
                <a:effectLst>
                  <a:outerShdw blurRad="50800" dist="38100" dir="2700000">
                    <a:srgbClr val="000000">
                      <a:alpha val="43000"/>
                    </a:srgbClr>
                  </a:outerShdw>
                </a:effectLst>
                <a:latin typeface="Cambria"/>
                <a:cs typeface="Cambria"/>
              </a:rPr>
              <a:t>.	As copy for making banners/posters to display around the school</a:t>
            </a:r>
          </a:p>
          <a:p>
            <a:pPr marL="914400" lvl="1" indent="-457200">
              <a:lnSpc>
                <a:spcPct val="90000"/>
              </a:lnSpc>
              <a:spcBef>
                <a:spcPct val="20000"/>
              </a:spcBef>
              <a:buClr>
                <a:srgbClr val="FF6600"/>
              </a:buClr>
            </a:pPr>
            <a:r>
              <a:rPr lang="en-US" sz="2800" dirty="0" err="1" smtClean="0">
                <a:effectLst>
                  <a:outerShdw blurRad="50800" dist="38100" dir="2700000">
                    <a:srgbClr val="000000">
                      <a:alpha val="43000"/>
                    </a:srgbClr>
                  </a:outerShdw>
                </a:effectLst>
                <a:latin typeface="Cambria"/>
                <a:cs typeface="Cambria"/>
              </a:rPr>
              <a:t>d</a:t>
            </a:r>
            <a:r>
              <a:rPr lang="en-US" sz="2800" dirty="0" smtClean="0">
                <a:effectLst>
                  <a:outerShdw blurRad="50800" dist="38100" dir="2700000">
                    <a:srgbClr val="000000">
                      <a:alpha val="43000"/>
                    </a:srgbClr>
                  </a:outerShdw>
                </a:effectLst>
                <a:latin typeface="Cambria"/>
                <a:cs typeface="Cambria"/>
              </a:rPr>
              <a:t>.	As copy for recruitment fliers and posters at feeder schools</a:t>
            </a:r>
          </a:p>
          <a:p>
            <a:pPr marL="914400" lvl="1" indent="-457200">
              <a:lnSpc>
                <a:spcPct val="90000"/>
              </a:lnSpc>
              <a:spcBef>
                <a:spcPct val="20000"/>
              </a:spcBef>
              <a:buClr>
                <a:srgbClr val="FF6600"/>
              </a:buClr>
            </a:pPr>
            <a:r>
              <a:rPr lang="en-US" sz="2800" dirty="0" err="1" smtClean="0">
                <a:effectLst>
                  <a:outerShdw blurRad="50800" dist="38100" dir="2700000">
                    <a:srgbClr val="000000">
                      <a:alpha val="43000"/>
                    </a:srgbClr>
                  </a:outerShdw>
                </a:effectLst>
                <a:latin typeface="Cambria"/>
                <a:cs typeface="Cambria"/>
              </a:rPr>
              <a:t>e</a:t>
            </a:r>
            <a:r>
              <a:rPr lang="en-US" sz="2800" dirty="0" smtClean="0">
                <a:effectLst>
                  <a:outerShdw blurRad="50800" dist="38100" dir="2700000">
                    <a:srgbClr val="000000">
                      <a:alpha val="43000"/>
                    </a:srgbClr>
                  </a:outerShdw>
                </a:effectLst>
                <a:latin typeface="Cambria"/>
                <a:cs typeface="Cambria"/>
              </a:rPr>
              <a:t>.	As copy for </a:t>
            </a:r>
            <a:r>
              <a:rPr lang="en-US" sz="2800" u="sng" dirty="0" smtClean="0">
                <a:solidFill>
                  <a:srgbClr val="FFFF00"/>
                </a:solidFill>
                <a:effectLst>
                  <a:outerShdw blurRad="50800" dist="38100" dir="2700000">
                    <a:srgbClr val="000000">
                      <a:alpha val="43000"/>
                    </a:srgbClr>
                  </a:outerShdw>
                </a:effectLst>
                <a:latin typeface="Cambria"/>
                <a:cs typeface="Cambria"/>
              </a:rPr>
              <a:t>IMEA</a:t>
            </a:r>
            <a:r>
              <a:rPr lang="en-US" sz="2800" dirty="0" smtClean="0">
                <a:effectLst>
                  <a:outerShdw blurRad="50800" dist="38100" dir="2700000">
                    <a:srgbClr val="000000">
                      <a:alpha val="43000"/>
                    </a:srgbClr>
                  </a:outerShdw>
                </a:effectLst>
                <a:latin typeface="Cambria"/>
                <a:cs typeface="Cambria"/>
              </a:rPr>
              <a:t> publications</a:t>
            </a:r>
          </a:p>
          <a:p>
            <a:pPr marL="914400" lvl="1" indent="-457200">
              <a:lnSpc>
                <a:spcPct val="90000"/>
              </a:lnSpc>
              <a:spcBef>
                <a:spcPct val="20000"/>
              </a:spcBef>
              <a:buClr>
                <a:srgbClr val="FF6600"/>
              </a:buClr>
            </a:pPr>
            <a:r>
              <a:rPr lang="en-US" sz="2800" dirty="0" err="1" smtClean="0">
                <a:effectLst>
                  <a:outerShdw blurRad="50800" dist="38100" dir="2700000">
                    <a:srgbClr val="000000">
                      <a:alpha val="43000"/>
                    </a:srgbClr>
                  </a:outerShdw>
                </a:effectLst>
                <a:latin typeface="Cambria"/>
                <a:cs typeface="Cambria"/>
              </a:rPr>
              <a:t>f</a:t>
            </a:r>
            <a:r>
              <a:rPr lang="en-US" sz="2800" dirty="0" smtClean="0">
                <a:effectLst>
                  <a:outerShdw blurRad="50800" dist="38100" dir="2700000">
                    <a:srgbClr val="000000">
                      <a:alpha val="43000"/>
                    </a:srgbClr>
                  </a:outerShdw>
                </a:effectLst>
                <a:latin typeface="Cambria"/>
                <a:cs typeface="Cambria"/>
              </a:rPr>
              <a:t>.	As copy for a publication about your school’s </a:t>
            </a:r>
            <a:r>
              <a:rPr lang="en-US" sz="2800" u="sng" dirty="0" smtClean="0">
                <a:solidFill>
                  <a:srgbClr val="FFFF00"/>
                </a:solidFill>
                <a:effectLst>
                  <a:outerShdw blurRad="50800" dist="38100" dir="2700000">
                    <a:srgbClr val="000000">
                      <a:alpha val="43000"/>
                    </a:srgbClr>
                  </a:outerShdw>
                </a:effectLst>
                <a:latin typeface="Cambria"/>
                <a:cs typeface="Cambria"/>
              </a:rPr>
              <a:t>FANTASTIC</a:t>
            </a:r>
            <a:r>
              <a:rPr lang="en-US" sz="2800" dirty="0" smtClean="0">
                <a:effectLst>
                  <a:outerShdw blurRad="50800" dist="38100" dir="2700000">
                    <a:srgbClr val="000000">
                      <a:alpha val="43000"/>
                    </a:srgbClr>
                  </a:outerShdw>
                </a:effectLst>
                <a:latin typeface="Cambria"/>
                <a:cs typeface="Cambria"/>
              </a:rPr>
              <a:t> music program</a:t>
            </a:r>
          </a:p>
          <a:p>
            <a:endParaRPr lang="en-US" dirty="0">
              <a:effectLst>
                <a:outerShdw blurRad="50800" dist="38100" dir="2700000">
                  <a:srgbClr val="000000">
                    <a:alpha val="43000"/>
                  </a:srgbClr>
                </a:outerShdw>
              </a:effectLst>
              <a:latin typeface="Cambria"/>
              <a:cs typeface="Cambr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ppt_x</p:attrName>
                                        </p:attrNameLst>
                                      </p:cBhvr>
                                      <p:tavLst>
                                        <p:tav tm="0">
                                          <p:val>
                                            <p:strVal val="#ppt_x"/>
                                          </p:val>
                                        </p:tav>
                                        <p:tav tm="100000">
                                          <p:val>
                                            <p:strVal val="#ppt_x"/>
                                          </p:val>
                                        </p:tav>
                                      </p:tavLst>
                                    </p:anim>
                                    <p:anim calcmode="lin" valueType="num">
                                      <p:cBhvr>
                                        <p:cTn id="9" dur="1800" decel="100000" fill="hold"/>
                                        <p:tgtEl>
                                          <p:spTgt spid="10"/>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a:latin typeface="Times New Roman"/>
              <a:cs typeface="Times New Roman"/>
            </a:endParaRPr>
          </a:p>
        </p:txBody>
      </p:sp>
      <p:sp>
        <p:nvSpPr>
          <p:cNvPr id="43013"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43014" name="Rectangle 3"/>
          <p:cNvSpPr>
            <a:spLocks noChangeArrowheads="1"/>
          </p:cNvSpPr>
          <p:nvPr/>
        </p:nvSpPr>
        <p:spPr bwMode="auto">
          <a:xfrm>
            <a:off x="45720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43016" name="Rectangle 5"/>
          <p:cNvSpPr>
            <a:spLocks noChangeArrowheads="1"/>
          </p:cNvSpPr>
          <p:nvPr/>
        </p:nvSpPr>
        <p:spPr bwMode="auto">
          <a:xfrm>
            <a:off x="457200" y="1828800"/>
            <a:ext cx="184666" cy="646331"/>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43017" name="Rectangle 6"/>
          <p:cNvSpPr>
            <a:spLocks noChangeArrowheads="1"/>
          </p:cNvSpPr>
          <p:nvPr/>
        </p:nvSpPr>
        <p:spPr bwMode="auto">
          <a:xfrm>
            <a:off x="228600" y="331338"/>
            <a:ext cx="8915400" cy="2594557"/>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marL="457200" indent="-457200" eaLnBrk="1" hangingPunct="1">
              <a:lnSpc>
                <a:spcPct val="90000"/>
              </a:lnSpc>
              <a:spcBef>
                <a:spcPct val="20000"/>
              </a:spcBef>
              <a:buClr>
                <a:srgbClr val="FFCC00"/>
              </a:buClr>
              <a:buFont typeface="Arial" pitchFamily="-104" charset="0"/>
              <a:buNone/>
            </a:pPr>
            <a:r>
              <a:rPr lang="en-US" sz="3600" dirty="0">
                <a:solidFill>
                  <a:srgbClr val="FFFF00"/>
                </a:solidFill>
                <a:effectLst>
                  <a:outerShdw blurRad="50800" dist="38100" dir="2700000">
                    <a:srgbClr val="000000">
                      <a:alpha val="43000"/>
                    </a:srgbClr>
                  </a:outerShdw>
                </a:effectLst>
                <a:latin typeface="Cambria"/>
                <a:cs typeface="Cambria"/>
              </a:rPr>
              <a:t>3</a:t>
            </a:r>
            <a:r>
              <a:rPr lang="en-US" sz="3600" dirty="0" smtClean="0">
                <a:solidFill>
                  <a:srgbClr val="FFFF00"/>
                </a:solidFill>
                <a:effectLst>
                  <a:outerShdw blurRad="50800" dist="38100" dir="2700000">
                    <a:srgbClr val="000000">
                      <a:alpha val="43000"/>
                    </a:srgbClr>
                  </a:outerShdw>
                </a:effectLst>
                <a:latin typeface="Cambria"/>
                <a:cs typeface="Cambria"/>
              </a:rPr>
              <a:t>.</a:t>
            </a:r>
            <a:r>
              <a:rPr lang="en-US" sz="3600" dirty="0">
                <a:solidFill>
                  <a:srgbClr val="FFFF00"/>
                </a:solidFill>
                <a:effectLst>
                  <a:outerShdw blurRad="50800" dist="38100" dir="2700000">
                    <a:srgbClr val="000000">
                      <a:alpha val="43000"/>
                    </a:srgbClr>
                  </a:outerShdw>
                </a:effectLst>
                <a:latin typeface="Cambria"/>
                <a:cs typeface="Cambria"/>
              </a:rPr>
              <a:t>	Retrieve information about the value of studying music</a:t>
            </a:r>
            <a:r>
              <a:rPr lang="en-US" sz="3600" dirty="0" smtClean="0">
                <a:solidFill>
                  <a:srgbClr val="FFFF00"/>
                </a:solidFill>
                <a:effectLst>
                  <a:outerShdw blurRad="50800" dist="38100" dir="2700000">
                    <a:srgbClr val="000000">
                      <a:alpha val="43000"/>
                    </a:srgbClr>
                  </a:outerShdw>
                </a:effectLst>
                <a:latin typeface="Cambria"/>
                <a:cs typeface="Cambria"/>
              </a:rPr>
              <a:t> - quote </a:t>
            </a:r>
            <a:r>
              <a:rPr lang="en-US" sz="3600" dirty="0">
                <a:solidFill>
                  <a:srgbClr val="FFFF00"/>
                </a:solidFill>
                <a:effectLst>
                  <a:outerShdw blurRad="50800" dist="38100" dir="2700000">
                    <a:srgbClr val="000000">
                      <a:alpha val="43000"/>
                    </a:srgbClr>
                  </a:outerShdw>
                </a:effectLst>
                <a:latin typeface="Cambria"/>
                <a:cs typeface="Cambria"/>
              </a:rPr>
              <a:t>it in any of the above outlets but especially on</a:t>
            </a:r>
            <a:r>
              <a:rPr lang="en-US" sz="3600" dirty="0" smtClean="0">
                <a:solidFill>
                  <a:srgbClr val="FFFF00"/>
                </a:solidFill>
                <a:effectLst>
                  <a:outerShdw blurRad="50800" dist="38100" dir="2700000">
                    <a:srgbClr val="000000">
                      <a:alpha val="43000"/>
                    </a:srgbClr>
                  </a:outerShdw>
                </a:effectLst>
                <a:latin typeface="Cambria"/>
                <a:cs typeface="Cambria"/>
              </a:rPr>
              <a:t> recruitment information! Share with your supervisor. </a:t>
            </a:r>
            <a:endParaRPr lang="en-US" sz="3600" dirty="0">
              <a:solidFill>
                <a:srgbClr val="FFFF00"/>
              </a:solidFill>
              <a:effectLst>
                <a:outerShdw blurRad="50800" dist="38100" dir="2700000">
                  <a:srgbClr val="000000">
                    <a:alpha val="43000"/>
                  </a:srgbClr>
                </a:outerShdw>
              </a:effectLst>
              <a:latin typeface="Cambria"/>
              <a:cs typeface="Cambria"/>
            </a:endParaRPr>
          </a:p>
        </p:txBody>
      </p:sp>
      <p:sp>
        <p:nvSpPr>
          <p:cNvPr id="43019" name="Rectangle 8"/>
          <p:cNvSpPr>
            <a:spLocks noChangeArrowheads="1"/>
          </p:cNvSpPr>
          <p:nvPr/>
        </p:nvSpPr>
        <p:spPr bwMode="auto">
          <a:xfrm>
            <a:off x="228600" y="3016725"/>
            <a:ext cx="8409656" cy="646331"/>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gn="ctr"/>
            <a:r>
              <a:rPr lang="en-US" sz="3600" i="1" dirty="0">
                <a:effectLst>
                  <a:outerShdw blurRad="50800" dist="38100" dir="2700000">
                    <a:srgbClr val="000000">
                      <a:alpha val="43000"/>
                    </a:srgbClr>
                  </a:outerShdw>
                </a:effectLst>
                <a:latin typeface="Cambria"/>
                <a:cs typeface="Cambria"/>
              </a:rPr>
              <a:t>HINT:</a:t>
            </a:r>
            <a:r>
              <a:rPr lang="en-US" sz="3600" dirty="0" smtClean="0">
                <a:effectLst>
                  <a:outerShdw blurRad="50800" dist="38100" dir="2700000">
                    <a:srgbClr val="000000">
                      <a:alpha val="43000"/>
                    </a:srgbClr>
                  </a:outerShdw>
                </a:effectLst>
                <a:latin typeface="Cambria"/>
                <a:cs typeface="Cambria"/>
              </a:rPr>
              <a:t> Start </a:t>
            </a:r>
            <a:r>
              <a:rPr lang="en-US" sz="3600" dirty="0">
                <a:effectLst>
                  <a:outerShdw blurRad="50800" dist="38100" dir="2700000">
                    <a:srgbClr val="000000">
                      <a:alpha val="43000"/>
                    </a:srgbClr>
                  </a:outerShdw>
                </a:effectLst>
                <a:latin typeface="Cambria"/>
                <a:cs typeface="Cambria"/>
              </a:rPr>
              <a:t>by</a:t>
            </a:r>
            <a:r>
              <a:rPr lang="en-US" sz="3600" dirty="0" smtClean="0">
                <a:effectLst>
                  <a:outerShdw blurRad="50800" dist="38100" dir="2700000">
                    <a:srgbClr val="000000">
                      <a:alpha val="43000"/>
                    </a:srgbClr>
                  </a:outerShdw>
                </a:effectLst>
                <a:latin typeface="Cambria"/>
                <a:cs typeface="Cambria"/>
              </a:rPr>
              <a:t> visiting:</a:t>
            </a:r>
          </a:p>
        </p:txBody>
      </p:sp>
      <p:sp>
        <p:nvSpPr>
          <p:cNvPr id="13" name="TextBox 12"/>
          <p:cNvSpPr txBox="1"/>
          <p:nvPr/>
        </p:nvSpPr>
        <p:spPr>
          <a:xfrm>
            <a:off x="0" y="5448176"/>
            <a:ext cx="9143999" cy="769441"/>
          </a:xfrm>
          <a:prstGeom prst="rect">
            <a:avLst/>
          </a:prstGeom>
          <a:noFill/>
          <a:effectLst>
            <a:outerShdw blurRad="50800" dist="38100" dir="2700000">
              <a:srgbClr val="000000">
                <a:alpha val="43000"/>
              </a:srgbClr>
            </a:outerShdw>
          </a:effectLst>
        </p:spPr>
        <p:txBody>
          <a:bodyPr wrap="square" rtlCol="0">
            <a:spAutoFit/>
          </a:bodyPr>
          <a:lstStyle/>
          <a:p>
            <a:pPr algn="ctr"/>
            <a:r>
              <a:rPr lang="en-US" sz="4400" u="sng" dirty="0" err="1" smtClean="0">
                <a:solidFill>
                  <a:srgbClr val="FFFFFF"/>
                </a:solidFill>
                <a:effectLst>
                  <a:outerShdw blurRad="50800" dist="38100" dir="2700000">
                    <a:srgbClr val="000000">
                      <a:alpha val="43000"/>
                    </a:srgbClr>
                  </a:outerShdw>
                </a:effectLst>
                <a:latin typeface="Cambria"/>
                <a:cs typeface="Cambria"/>
              </a:rPr>
              <a:t>supportmusic.com</a:t>
            </a:r>
            <a:endParaRPr lang="en-US" sz="4400" dirty="0">
              <a:solidFill>
                <a:srgbClr val="FFFFFF"/>
              </a:solidFill>
              <a:effectLst>
                <a:outerShdw blurRad="50800" dist="38100" dir="2700000">
                  <a:srgbClr val="000000">
                    <a:alpha val="43000"/>
                  </a:srgbClr>
                </a:outerShdw>
              </a:effectLst>
              <a:latin typeface="Cambria"/>
              <a:cs typeface="Cambria"/>
            </a:endParaRPr>
          </a:p>
        </p:txBody>
      </p:sp>
      <p:sp>
        <p:nvSpPr>
          <p:cNvPr id="14" name="TextBox 13"/>
          <p:cNvSpPr txBox="1"/>
          <p:nvPr/>
        </p:nvSpPr>
        <p:spPr>
          <a:xfrm>
            <a:off x="0" y="3815187"/>
            <a:ext cx="9144000" cy="1446550"/>
          </a:xfrm>
          <a:prstGeom prst="rect">
            <a:avLst/>
          </a:prstGeom>
          <a:noFill/>
          <a:effectLst>
            <a:outerShdw blurRad="50800" dist="38100" dir="2700000">
              <a:srgbClr val="000000">
                <a:alpha val="43000"/>
              </a:srgbClr>
            </a:outerShdw>
          </a:effectLst>
        </p:spPr>
        <p:txBody>
          <a:bodyPr wrap="square" rtlCol="0">
            <a:spAutoFit/>
          </a:bodyPr>
          <a:lstStyle/>
          <a:p>
            <a:pPr algn="ctr"/>
            <a:r>
              <a:rPr lang="en-US" sz="4400" u="sng" dirty="0" err="1" smtClean="0">
                <a:solidFill>
                  <a:srgbClr val="FFFFFF"/>
                </a:solidFill>
                <a:effectLst>
                  <a:outerShdw blurRad="50800" dist="38100" dir="2700000">
                    <a:srgbClr val="000000">
                      <a:alpha val="43000"/>
                    </a:srgbClr>
                  </a:outerShdw>
                </a:effectLst>
                <a:latin typeface="Cambria"/>
                <a:cs typeface="Cambria"/>
              </a:rPr>
              <a:t>www.nafme.org</a:t>
            </a:r>
            <a:r>
              <a:rPr lang="en-US" sz="4400" u="sng" dirty="0" smtClean="0">
                <a:solidFill>
                  <a:srgbClr val="FFFFFF"/>
                </a:solidFill>
                <a:effectLst>
                  <a:outerShdw blurRad="50800" dist="38100" dir="2700000">
                    <a:srgbClr val="000000">
                      <a:alpha val="43000"/>
                    </a:srgbClr>
                  </a:outerShdw>
                </a:effectLst>
                <a:latin typeface="Cambria"/>
                <a:cs typeface="Cambria"/>
              </a:rPr>
              <a:t>/take-action/advocacy-resources/</a:t>
            </a:r>
            <a:endParaRPr lang="en-US" dirty="0">
              <a:latin typeface="Cambria"/>
              <a:cs typeface="Cambria"/>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4"/>
          <p:cNvSpPr>
            <a:spLocks noGrp="1" noChangeArrowheads="1"/>
          </p:cNvSpPr>
          <p:nvPr>
            <p:ph type="dt" sz="quarter" idx="10"/>
          </p:nvPr>
        </p:nvSpPr>
        <p:spPr/>
        <p:txBody>
          <a:bodyPr/>
          <a:lstStyle/>
          <a:p>
            <a:pPr>
              <a:defRPr/>
            </a:pPr>
            <a:endParaRPr lang="en-US"/>
          </a:p>
        </p:txBody>
      </p:sp>
      <p:sp>
        <p:nvSpPr>
          <p:cNvPr id="45061" name="Rectangle 2"/>
          <p:cNvSpPr>
            <a:spLocks noChangeArrowheads="1"/>
          </p:cNvSpPr>
          <p:nvPr/>
        </p:nvSpPr>
        <p:spPr bwMode="auto">
          <a:xfrm>
            <a:off x="4181475" y="36480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2" name="Rectangle 3"/>
          <p:cNvSpPr>
            <a:spLocks noChangeArrowheads="1"/>
          </p:cNvSpPr>
          <p:nvPr/>
        </p:nvSpPr>
        <p:spPr bwMode="auto">
          <a:xfrm>
            <a:off x="4572000" y="3810000"/>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4" name="Rectangle 5"/>
          <p:cNvSpPr>
            <a:spLocks noChangeArrowheads="1"/>
          </p:cNvSpPr>
          <p:nvPr/>
        </p:nvSpPr>
        <p:spPr bwMode="auto">
          <a:xfrm>
            <a:off x="457200" y="1828800"/>
            <a:ext cx="184150" cy="822325"/>
          </a:xfrm>
          <a:prstGeom prst="rect">
            <a:avLst/>
          </a:prstGeom>
          <a:noFill/>
          <a:ln w="9525">
            <a:noFill/>
            <a:miter lim="800000"/>
            <a:headEnd/>
            <a:tailEnd/>
          </a:ln>
        </p:spPr>
        <p:txBody>
          <a:bodyPr wrap="none">
            <a:prstTxWarp prst="textNoShape">
              <a:avLst/>
            </a:prstTxWarp>
            <a:spAutoFit/>
          </a:bodyPr>
          <a:lstStyle/>
          <a:p>
            <a:pPr marL="457200" indent="-457200"/>
            <a:endParaRPr lang="en-US"/>
          </a:p>
          <a:p>
            <a:pPr marL="457200" indent="-457200"/>
            <a:endParaRPr lang="en-US"/>
          </a:p>
        </p:txBody>
      </p:sp>
      <p:pic>
        <p:nvPicPr>
          <p:cNvPr id="45065" name="Picture 11" descr="Picture 1"/>
          <p:cNvPicPr>
            <a:picLocks noChangeAspect="1" noChangeArrowheads="1"/>
          </p:cNvPicPr>
          <p:nvPr/>
        </p:nvPicPr>
        <p:blipFill>
          <a:blip r:embed="rId3"/>
          <a:srcRect/>
          <a:stretch>
            <a:fillRect/>
          </a:stretch>
        </p:blipFill>
        <p:spPr bwMode="auto">
          <a:xfrm>
            <a:off x="645224" y="956885"/>
            <a:ext cx="8221851" cy="5115580"/>
          </a:xfrm>
          <a:prstGeom prst="rect">
            <a:avLst/>
          </a:prstGeom>
          <a:ln>
            <a:noFill/>
          </a:ln>
          <a:effectLst>
            <a:reflection stA="50000" endPos="75000" dist="12700" dir="5400000" sy="-100000" algn="bl" rotWithShape="0"/>
            <a:softEdge rad="112500"/>
          </a:effectLst>
        </p:spPr>
      </p:pic>
      <p:sp>
        <p:nvSpPr>
          <p:cNvPr id="12" name="TextBox 11"/>
          <p:cNvSpPr txBox="1"/>
          <p:nvPr/>
        </p:nvSpPr>
        <p:spPr>
          <a:xfrm>
            <a:off x="2852614" y="146026"/>
            <a:ext cx="3741479" cy="769441"/>
          </a:xfrm>
          <a:prstGeom prst="rect">
            <a:avLst/>
          </a:prstGeom>
          <a:noFill/>
        </p:spPr>
        <p:txBody>
          <a:bodyPr wrap="none" rtlCol="0">
            <a:spAutoFit/>
          </a:bodyPr>
          <a:lstStyle/>
          <a:p>
            <a:r>
              <a:rPr lang="en-US" sz="4400" dirty="0" smtClean="0">
                <a:solidFill>
                  <a:srgbClr val="FFFF00"/>
                </a:solidFill>
                <a:effectLst>
                  <a:outerShdw blurRad="50800" dist="38100" dir="2700000">
                    <a:srgbClr val="000000">
                      <a:alpha val="43000"/>
                    </a:srgbClr>
                  </a:outerShdw>
                </a:effectLst>
                <a:latin typeface="Cambria"/>
                <a:cs typeface="Cambria"/>
              </a:rPr>
              <a:t>4.	Recruit 24/7</a:t>
            </a:r>
            <a:endParaRPr lang="en-US" sz="4400" dirty="0">
              <a:solidFill>
                <a:srgbClr val="FFFF00"/>
              </a:solidFill>
              <a:effectLst>
                <a:outerShdw blurRad="50800" dist="38100" dir="2700000">
                  <a:srgbClr val="000000">
                    <a:alpha val="43000"/>
                  </a:srgbClr>
                </a:outerShdw>
              </a:effectLst>
              <a:latin typeface="Cambria"/>
              <a:cs typeface="Cambr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a:xfrm>
            <a:off x="457200" y="369540"/>
            <a:ext cx="8229600" cy="990600"/>
          </a:xfrm>
        </p:spPr>
        <p:txBody>
          <a:bodyPr/>
          <a:lstStyle/>
          <a:p>
            <a:pPr eaLnBrk="1" hangingPunct="1"/>
            <a:r>
              <a:rPr lang="en-US" dirty="0" smtClean="0">
                <a:solidFill>
                  <a:srgbClr val="FFFF00"/>
                </a:solidFill>
                <a:effectLst>
                  <a:outerShdw blurRad="50800" dist="38100" dir="2700000">
                    <a:srgbClr val="000000">
                      <a:alpha val="43000"/>
                    </a:srgbClr>
                  </a:outerShdw>
                </a:effectLst>
                <a:latin typeface="Cambria"/>
                <a:cs typeface="Cambria"/>
              </a:rPr>
              <a:t>4.	Recruit 24/7</a:t>
            </a:r>
            <a:br>
              <a:rPr lang="en-US" dirty="0" smtClean="0">
                <a:solidFill>
                  <a:srgbClr val="FFFF00"/>
                </a:solidFill>
                <a:effectLst>
                  <a:outerShdw blurRad="50800" dist="38100" dir="2700000">
                    <a:srgbClr val="000000">
                      <a:alpha val="43000"/>
                    </a:srgbClr>
                  </a:outerShdw>
                </a:effectLst>
                <a:latin typeface="Cambria"/>
                <a:cs typeface="Cambria"/>
              </a:rPr>
            </a:br>
            <a:r>
              <a:rPr lang="en-US" dirty="0" smtClean="0">
                <a:solidFill>
                  <a:srgbClr val="FFFF00"/>
                </a:solidFill>
                <a:latin typeface="Cambria"/>
                <a:ea typeface="ＭＳ Ｐゴシック" charset="-128"/>
                <a:cs typeface="Cambria"/>
              </a:rPr>
              <a:t>First </a:t>
            </a:r>
            <a:r>
              <a:rPr lang="en-US" dirty="0">
                <a:solidFill>
                  <a:srgbClr val="FFFF00"/>
                </a:solidFill>
                <a:latin typeface="Cambria"/>
                <a:ea typeface="ＭＳ Ｐゴシック" charset="-128"/>
                <a:cs typeface="Cambria"/>
              </a:rPr>
              <a:t>Performance Concert!</a:t>
            </a:r>
          </a:p>
        </p:txBody>
      </p:sp>
      <p:sp>
        <p:nvSpPr>
          <p:cNvPr id="64517" name="Rectangle 4"/>
          <p:cNvSpPr>
            <a:spLocks noGrp="1" noChangeArrowheads="1"/>
          </p:cNvSpPr>
          <p:nvPr>
            <p:ph type="body" sz="half" idx="2"/>
          </p:nvPr>
        </p:nvSpPr>
        <p:spPr>
          <a:xfrm>
            <a:off x="-212039" y="1568309"/>
            <a:ext cx="4508246" cy="3200400"/>
          </a:xfrm>
        </p:spPr>
        <p:txBody>
          <a:bodyPr/>
          <a:lstStyle/>
          <a:p>
            <a:pPr algn="ctr" eaLnBrk="1" hangingPunct="1">
              <a:buFont typeface="Wingdings" charset="2"/>
              <a:buNone/>
            </a:pPr>
            <a:endParaRPr lang="en-US" sz="2800" dirty="0" smtClean="0">
              <a:latin typeface="Cambria"/>
              <a:ea typeface="ＭＳ Ｐゴシック" charset="-128"/>
              <a:cs typeface="Cambria"/>
            </a:endParaRPr>
          </a:p>
          <a:p>
            <a:pPr algn="ctr" eaLnBrk="1" hangingPunct="1">
              <a:buFont typeface="Wingdings" charset="2"/>
              <a:buNone/>
            </a:pPr>
            <a:r>
              <a:rPr lang="en-US" sz="4000" dirty="0" smtClean="0">
                <a:latin typeface="Cambria"/>
                <a:ea typeface="ＭＳ Ｐゴシック" charset="-128"/>
                <a:cs typeface="Cambria"/>
              </a:rPr>
              <a:t>A </a:t>
            </a:r>
            <a:r>
              <a:rPr lang="en-US" sz="4000" dirty="0">
                <a:latin typeface="Cambria"/>
                <a:ea typeface="ＭＳ Ｐゴシック" charset="-128"/>
                <a:cs typeface="Cambria"/>
              </a:rPr>
              <a:t>scripted demonstration of what your students have learned</a:t>
            </a:r>
          </a:p>
        </p:txBody>
      </p:sp>
      <p:pic>
        <p:nvPicPr>
          <p:cNvPr id="5" name="Picture 4"/>
          <p:cNvPicPr>
            <a:picLocks noChangeAspect="1"/>
          </p:cNvPicPr>
          <p:nvPr/>
        </p:nvPicPr>
        <p:blipFill>
          <a:blip r:embed="rId3"/>
          <a:stretch>
            <a:fillRect/>
          </a:stretch>
        </p:blipFill>
        <p:spPr>
          <a:xfrm>
            <a:off x="6408725" y="3037314"/>
            <a:ext cx="2209800" cy="2903387"/>
          </a:xfrm>
          <a:prstGeom prst="rect">
            <a:avLst/>
          </a:prstGeom>
          <a:effectLst>
            <a:reflection stA="50000" endPos="75000" dist="12700" dir="5400000" sy="-100000" algn="bl" rotWithShape="0"/>
          </a:effectLst>
          <a:scene3d>
            <a:camera prst="isometricOffAxis2Left">
              <a:rot lat="1080000" lon="1560000" rev="0"/>
            </a:camera>
            <a:lightRig rig="threePt" dir="t"/>
          </a:scene3d>
        </p:spPr>
      </p:pic>
      <p:pic>
        <p:nvPicPr>
          <p:cNvPr id="7" name="Picture 6"/>
          <p:cNvPicPr>
            <a:picLocks noChangeAspect="1"/>
          </p:cNvPicPr>
          <p:nvPr/>
        </p:nvPicPr>
        <p:blipFill>
          <a:blip r:embed="rId4"/>
          <a:stretch>
            <a:fillRect/>
          </a:stretch>
        </p:blipFill>
        <p:spPr>
          <a:xfrm>
            <a:off x="4296207" y="1815064"/>
            <a:ext cx="2248052" cy="2953645"/>
          </a:xfrm>
          <a:prstGeom prst="rect">
            <a:avLst/>
          </a:prstGeom>
          <a:effectLst>
            <a:reflection stA="50000" endPos="75000" dist="12700" dir="5400000" sy="-100000" algn="bl" rotWithShape="0"/>
          </a:effectLst>
          <a:scene3d>
            <a:camera prst="isometricOffAxis1Right">
              <a:rot lat="1080000" lon="20040000" rev="0"/>
            </a:camera>
            <a:lightRig rig="threePt" dir="t"/>
          </a:scene3d>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4"/>
          <p:cNvSpPr>
            <a:spLocks noGrp="1" noChangeArrowheads="1"/>
          </p:cNvSpPr>
          <p:nvPr>
            <p:ph type="dt" sz="quarter" idx="10"/>
          </p:nvPr>
        </p:nvSpPr>
        <p:spPr/>
        <p:txBody>
          <a:bodyPr/>
          <a:lstStyle/>
          <a:p>
            <a:pPr>
              <a:defRPr/>
            </a:pPr>
            <a:endParaRPr lang="en-US">
              <a:latin typeface="Cambria"/>
              <a:cs typeface="Cambria"/>
            </a:endParaRPr>
          </a:p>
        </p:txBody>
      </p:sp>
      <p:sp>
        <p:nvSpPr>
          <p:cNvPr id="11" name="Rectangle 6"/>
          <p:cNvSpPr>
            <a:spLocks noGrp="1" noChangeArrowheads="1"/>
          </p:cNvSpPr>
          <p:nvPr>
            <p:ph type="sldNum" sz="quarter" idx="12"/>
          </p:nvPr>
        </p:nvSpPr>
        <p:spPr/>
        <p:txBody>
          <a:bodyPr/>
          <a:lstStyle/>
          <a:p>
            <a:pPr>
              <a:defRPr/>
            </a:pPr>
            <a:endParaRPr lang="en-US" dirty="0">
              <a:latin typeface="Cambria"/>
              <a:cs typeface="Cambria"/>
            </a:endParaRPr>
          </a:p>
        </p:txBody>
      </p:sp>
      <p:sp>
        <p:nvSpPr>
          <p:cNvPr id="45061"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Cambria"/>
              <a:cs typeface="Cambria"/>
            </a:endParaRPr>
          </a:p>
        </p:txBody>
      </p:sp>
      <p:sp>
        <p:nvSpPr>
          <p:cNvPr id="45062"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Cambria"/>
              <a:cs typeface="Cambria"/>
            </a:endParaRPr>
          </a:p>
        </p:txBody>
      </p:sp>
      <p:sp>
        <p:nvSpPr>
          <p:cNvPr id="45063" name="Rectangle 4"/>
          <p:cNvSpPr>
            <a:spLocks noChangeArrowheads="1"/>
          </p:cNvSpPr>
          <p:nvPr/>
        </p:nvSpPr>
        <p:spPr bwMode="auto">
          <a:xfrm>
            <a:off x="0" y="86320"/>
            <a:ext cx="9144000" cy="1311128"/>
          </a:xfrm>
          <a:prstGeom prst="rect">
            <a:avLst/>
          </a:prstGeom>
          <a:noFill/>
          <a:ln w="9525">
            <a:noFill/>
            <a:miter lim="800000"/>
            <a:headEnd/>
            <a:tailEnd/>
          </a:ln>
        </p:spPr>
        <p:txBody>
          <a:bodyPr wrap="square">
            <a:prstTxWarp prst="textNoShape">
              <a:avLst/>
            </a:prstTxWarp>
            <a:spAutoFit/>
          </a:bodyPr>
          <a:lstStyle/>
          <a:p>
            <a:pPr algn="ctr">
              <a:spcBef>
                <a:spcPct val="20000"/>
              </a:spcBef>
              <a:buClr>
                <a:srgbClr val="FFCC00"/>
              </a:buClr>
            </a:pPr>
            <a:r>
              <a:rPr lang="en-US" sz="3600" dirty="0" smtClean="0">
                <a:solidFill>
                  <a:srgbClr val="FFFF00"/>
                </a:solidFill>
                <a:effectLst>
                  <a:outerShdw blurRad="50800" dist="38100" dir="2700000">
                    <a:srgbClr val="000000">
                      <a:alpha val="43000"/>
                    </a:srgbClr>
                  </a:outerShdw>
                </a:effectLst>
                <a:latin typeface="Cambria"/>
                <a:cs typeface="Cambria"/>
              </a:rPr>
              <a:t>5. Recruit </a:t>
            </a:r>
            <a:r>
              <a:rPr lang="en-US" sz="3600" dirty="0">
                <a:solidFill>
                  <a:srgbClr val="FFFF00"/>
                </a:solidFill>
                <a:effectLst>
                  <a:outerShdw blurRad="50800" dist="38100" dir="2700000">
                    <a:srgbClr val="000000">
                      <a:alpha val="43000"/>
                    </a:srgbClr>
                  </a:outerShdw>
                </a:effectLst>
                <a:latin typeface="Cambria"/>
                <a:cs typeface="Cambria"/>
              </a:rPr>
              <a:t>24/</a:t>
            </a:r>
            <a:r>
              <a:rPr lang="en-US" sz="3600" dirty="0" smtClean="0">
                <a:solidFill>
                  <a:srgbClr val="FFFF00"/>
                </a:solidFill>
                <a:effectLst>
                  <a:outerShdw blurRad="50800" dist="38100" dir="2700000">
                    <a:srgbClr val="000000">
                      <a:alpha val="43000"/>
                    </a:srgbClr>
                  </a:outerShdw>
                </a:effectLst>
                <a:latin typeface="Cambria"/>
                <a:cs typeface="Cambria"/>
              </a:rPr>
              <a:t>7 </a:t>
            </a:r>
            <a:r>
              <a:rPr lang="en-US" sz="3600" dirty="0" smtClean="0">
                <a:effectLst>
                  <a:outerShdw blurRad="50800" dist="38100" dir="2700000">
                    <a:srgbClr val="000000">
                      <a:alpha val="43000"/>
                    </a:srgbClr>
                  </a:outerShdw>
                </a:effectLst>
                <a:latin typeface="Cambria"/>
                <a:cs typeface="Cambria"/>
              </a:rPr>
              <a:t>– </a:t>
            </a:r>
            <a:r>
              <a:rPr lang="en-US" sz="3600" i="1" dirty="0" smtClean="0">
                <a:effectLst>
                  <a:outerShdw blurRad="50800" dist="38100" dir="2700000">
                    <a:srgbClr val="000000">
                      <a:alpha val="43000"/>
                    </a:srgbClr>
                  </a:outerShdw>
                </a:effectLst>
                <a:latin typeface="Cambria"/>
                <a:cs typeface="Cambria"/>
              </a:rPr>
              <a:t>Keep Music Education Strong</a:t>
            </a:r>
          </a:p>
          <a:p>
            <a:pPr algn="ctr">
              <a:spcBef>
                <a:spcPct val="20000"/>
              </a:spcBef>
              <a:buClr>
                <a:srgbClr val="FFCC00"/>
              </a:buClr>
            </a:pPr>
            <a:r>
              <a:rPr lang="en-US" sz="3600" i="1" dirty="0" smtClean="0">
                <a:effectLst>
                  <a:outerShdw blurRad="50800" dist="38100" dir="2700000">
                    <a:srgbClr val="000000">
                      <a:alpha val="43000"/>
                    </a:srgbClr>
                  </a:outerShdw>
                </a:effectLst>
                <a:latin typeface="Cambria"/>
                <a:cs typeface="Cambria"/>
              </a:rPr>
              <a:t>GREAT FOR PARENT NIGHTS TOO!!!!!</a:t>
            </a:r>
          </a:p>
        </p:txBody>
      </p:sp>
      <p:sp>
        <p:nvSpPr>
          <p:cNvPr id="45064"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Cambria"/>
              <a:cs typeface="Cambria"/>
            </a:endParaRPr>
          </a:p>
          <a:p>
            <a:pPr marL="457200" indent="-457200"/>
            <a:endParaRPr lang="en-US">
              <a:latin typeface="Cambria"/>
              <a:cs typeface="Cambria"/>
            </a:endParaRPr>
          </a:p>
        </p:txBody>
      </p:sp>
      <p:sp>
        <p:nvSpPr>
          <p:cNvPr id="14" name="TextBox 13"/>
          <p:cNvSpPr txBox="1"/>
          <p:nvPr/>
        </p:nvSpPr>
        <p:spPr>
          <a:xfrm>
            <a:off x="4420244" y="1593013"/>
            <a:ext cx="4441881" cy="5016757"/>
          </a:xfrm>
          <a:prstGeom prst="rect">
            <a:avLst/>
          </a:prstGeom>
          <a:noFill/>
        </p:spPr>
        <p:txBody>
          <a:bodyPr wrap="square" rtlCol="0">
            <a:spAutoFit/>
          </a:bodyPr>
          <a:lstStyle/>
          <a:p>
            <a:r>
              <a:rPr lang="en-US" sz="3200" dirty="0" smtClean="0">
                <a:solidFill>
                  <a:srgbClr val="FFFFFF"/>
                </a:solidFill>
                <a:effectLst>
                  <a:outerShdw blurRad="50800" dist="38100" dir="2700000">
                    <a:srgbClr val="000000">
                      <a:alpha val="43000"/>
                    </a:srgbClr>
                  </a:outerShdw>
                </a:effectLst>
                <a:latin typeface="Cambria"/>
                <a:cs typeface="Cambria"/>
              </a:rPr>
              <a:t>Recently Revised to include the Very Latest Research and Statistics on the </a:t>
            </a:r>
            <a:r>
              <a:rPr lang="en-US" sz="3200" dirty="0" smtClean="0">
                <a:solidFill>
                  <a:srgbClr val="FFFF00"/>
                </a:solidFill>
                <a:effectLst>
                  <a:outerShdw blurRad="50800" dist="38100" dir="2700000">
                    <a:srgbClr val="000000">
                      <a:alpha val="43000"/>
                    </a:srgbClr>
                  </a:outerShdw>
                </a:effectLst>
                <a:latin typeface="Cambria"/>
                <a:cs typeface="Cambria"/>
              </a:rPr>
              <a:t>Benefits of Music Education</a:t>
            </a:r>
            <a:r>
              <a:rPr lang="en-US" sz="3200" dirty="0" smtClean="0">
                <a:solidFill>
                  <a:srgbClr val="FFFFFF"/>
                </a:solidFill>
                <a:effectLst>
                  <a:outerShdw blurRad="50800" dist="38100" dir="2700000">
                    <a:srgbClr val="000000">
                      <a:alpha val="43000"/>
                    </a:srgbClr>
                  </a:outerShdw>
                </a:effectLst>
                <a:latin typeface="Cambria"/>
                <a:cs typeface="Cambria"/>
              </a:rPr>
              <a:t>. </a:t>
            </a:r>
          </a:p>
          <a:p>
            <a:endParaRPr lang="en-US" sz="3200" dirty="0" smtClean="0">
              <a:solidFill>
                <a:srgbClr val="FFFFFF"/>
              </a:solidFill>
              <a:effectLst>
                <a:outerShdw blurRad="50800" dist="38100" dir="2700000">
                  <a:srgbClr val="000000">
                    <a:alpha val="43000"/>
                  </a:srgbClr>
                </a:outerShdw>
              </a:effectLst>
              <a:latin typeface="Cambria"/>
              <a:cs typeface="Cambria"/>
            </a:endParaRPr>
          </a:p>
          <a:p>
            <a:r>
              <a:rPr lang="en-US" sz="3200" u="sng" dirty="0" smtClean="0">
                <a:solidFill>
                  <a:srgbClr val="FFFF00"/>
                </a:solidFill>
                <a:effectLst>
                  <a:outerShdw blurRad="50800" dist="38100" dir="2700000">
                    <a:srgbClr val="000000">
                      <a:alpha val="43000"/>
                    </a:srgbClr>
                  </a:outerShdw>
                </a:effectLst>
                <a:latin typeface="Cambria"/>
                <a:cs typeface="Cambria"/>
              </a:rPr>
              <a:t>FREE COPIES</a:t>
            </a:r>
            <a:r>
              <a:rPr lang="en-US" sz="3200" dirty="0" smtClean="0">
                <a:solidFill>
                  <a:srgbClr val="FFFFFF"/>
                </a:solidFill>
                <a:effectLst>
                  <a:outerShdw blurRad="50800" dist="38100" dir="2700000">
                    <a:srgbClr val="000000">
                      <a:alpha val="43000"/>
                    </a:srgbClr>
                  </a:outerShdw>
                </a:effectLst>
                <a:latin typeface="Cambria"/>
                <a:cs typeface="Cambria"/>
              </a:rPr>
              <a:t> of assorted brochures available from</a:t>
            </a:r>
          </a:p>
          <a:p>
            <a:r>
              <a:rPr lang="en-US" sz="3200" i="1" dirty="0" err="1" smtClean="0">
                <a:solidFill>
                  <a:srgbClr val="FFFF00"/>
                </a:solidFill>
                <a:effectLst>
                  <a:outerShdw blurRad="50800" dist="38100" dir="2700000">
                    <a:srgbClr val="000000">
                      <a:alpha val="43000"/>
                    </a:srgbClr>
                  </a:outerShdw>
                </a:effectLst>
                <a:latin typeface="Cambria"/>
                <a:cs typeface="Cambria"/>
              </a:rPr>
              <a:t>SupportMusic.com</a:t>
            </a:r>
            <a:endParaRPr lang="en-US" sz="3200" i="1" dirty="0">
              <a:solidFill>
                <a:srgbClr val="FFFF00"/>
              </a:solidFill>
              <a:effectLst>
                <a:outerShdw blurRad="50800" dist="38100" dir="2700000">
                  <a:srgbClr val="000000">
                    <a:alpha val="43000"/>
                  </a:srgbClr>
                </a:outerShdw>
              </a:effectLst>
              <a:latin typeface="Cambria"/>
              <a:cs typeface="Cambria"/>
            </a:endParaRPr>
          </a:p>
        </p:txBody>
      </p:sp>
      <p:pic>
        <p:nvPicPr>
          <p:cNvPr id="15" name="Picture 14" descr="Screen Shot 2013-01-14 at 1.12.03 PM.png"/>
          <p:cNvPicPr>
            <a:picLocks noChangeAspect="1"/>
          </p:cNvPicPr>
          <p:nvPr/>
        </p:nvPicPr>
        <p:blipFill>
          <a:blip r:embed="rId3"/>
          <a:stretch>
            <a:fillRect/>
          </a:stretch>
        </p:blipFill>
        <p:spPr>
          <a:xfrm>
            <a:off x="375287" y="1661288"/>
            <a:ext cx="2606565" cy="3482661"/>
          </a:xfrm>
          <a:prstGeom prst="rect">
            <a:avLst/>
          </a:prstGeom>
          <a:ln>
            <a:noFill/>
          </a:ln>
          <a:effectLst>
            <a:reflection stA="50000" endPos="75000" dist="127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6" name="Picture 15" descr="Screen Shot 2013-01-14 at 1.13.31 PM.png"/>
          <p:cNvPicPr>
            <a:picLocks noChangeAspect="1"/>
          </p:cNvPicPr>
          <p:nvPr/>
        </p:nvPicPr>
        <p:blipFill>
          <a:blip r:embed="rId4"/>
          <a:stretch>
            <a:fillRect/>
          </a:stretch>
        </p:blipFill>
        <p:spPr>
          <a:xfrm>
            <a:off x="2014994" y="3263438"/>
            <a:ext cx="2166481" cy="2793791"/>
          </a:xfrm>
          <a:prstGeom prst="rect">
            <a:avLst/>
          </a:prstGeom>
          <a:ln>
            <a:noFill/>
          </a:ln>
          <a:effectLst>
            <a:reflection stA="50000" endPos="75000" dist="127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b="1" dirty="0">
              <a:latin typeface="Times New Roman"/>
              <a:cs typeface="Times New Roman"/>
            </a:endParaRPr>
          </a:p>
        </p:txBody>
      </p:sp>
      <p:sp>
        <p:nvSpPr>
          <p:cNvPr id="15" name="Rectangle 6"/>
          <p:cNvSpPr>
            <a:spLocks noGrp="1" noChangeArrowheads="1"/>
          </p:cNvSpPr>
          <p:nvPr>
            <p:ph type="sldNum" sz="quarter" idx="12"/>
          </p:nvPr>
        </p:nvSpPr>
        <p:spPr>
          <a:xfrm>
            <a:off x="6553200" y="6248400"/>
            <a:ext cx="1905000" cy="457200"/>
          </a:xfrm>
          <a:effectLst>
            <a:outerShdw blurRad="50800" dist="38100" dir="2700000" algn="ctr" rotWithShape="0">
              <a:srgbClr val="000000">
                <a:alpha val="43000"/>
              </a:srgbClr>
            </a:outerShdw>
          </a:effectLst>
        </p:spPr>
        <p:txBody>
          <a:bodyPr/>
          <a:lstStyle/>
          <a:p>
            <a:pPr>
              <a:defRPr/>
            </a:pPr>
            <a:endParaRPr lang="en-US" b="1" dirty="0">
              <a:latin typeface="Times New Roman"/>
              <a:cs typeface="Times New Roman"/>
            </a:endParaRPr>
          </a:p>
        </p:txBody>
      </p:sp>
      <p:sp>
        <p:nvSpPr>
          <p:cNvPr id="14346" name="Rectangle 8"/>
          <p:cNvSpPr>
            <a:spLocks noChangeArrowheads="1"/>
          </p:cNvSpPr>
          <p:nvPr/>
        </p:nvSpPr>
        <p:spPr bwMode="auto">
          <a:xfrm>
            <a:off x="4191000" y="36576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b="1">
              <a:latin typeface="Times New Roman"/>
              <a:cs typeface="Times New Roman"/>
            </a:endParaRPr>
          </a:p>
        </p:txBody>
      </p:sp>
      <p:sp>
        <p:nvSpPr>
          <p:cNvPr id="14347" name="Rectangle 11"/>
          <p:cNvSpPr>
            <a:spLocks noChangeArrowheads="1"/>
          </p:cNvSpPr>
          <p:nvPr/>
        </p:nvSpPr>
        <p:spPr bwMode="auto">
          <a:xfrm>
            <a:off x="44958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b="1">
              <a:latin typeface="Times New Roman"/>
              <a:cs typeface="Times New Roman"/>
            </a:endParaRPr>
          </a:p>
        </p:txBody>
      </p:sp>
      <p:pic>
        <p:nvPicPr>
          <p:cNvPr id="11" name="Picture 10" descr="Slide 3.png"/>
          <p:cNvPicPr>
            <a:picLocks noChangeAspect="1"/>
          </p:cNvPicPr>
          <p:nvPr/>
        </p:nvPicPr>
        <p:blipFill>
          <a:blip r:embed="rId3"/>
          <a:stretch>
            <a:fillRect/>
          </a:stretch>
        </p:blipFill>
        <p:spPr>
          <a:xfrm>
            <a:off x="0" y="-27310"/>
            <a:ext cx="9143999" cy="6904712"/>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4"/>
          <p:cNvSpPr>
            <a:spLocks noGrp="1" noChangeArrowheads="1"/>
          </p:cNvSpPr>
          <p:nvPr>
            <p:ph type="dt" sz="quarter" idx="10"/>
          </p:nvPr>
        </p:nvSpPr>
        <p:spPr/>
        <p:txBody>
          <a:bodyPr/>
          <a:lstStyle/>
          <a:p>
            <a:pPr>
              <a:defRPr/>
            </a:pPr>
            <a:endParaRPr lang="en-US">
              <a:latin typeface="Times New Roman"/>
              <a:cs typeface="Times New Roman"/>
            </a:endParaRPr>
          </a:p>
        </p:txBody>
      </p:sp>
      <p:sp>
        <p:nvSpPr>
          <p:cNvPr id="9" name="Rectangle 6"/>
          <p:cNvSpPr>
            <a:spLocks noGrp="1" noChangeArrowheads="1"/>
          </p:cNvSpPr>
          <p:nvPr>
            <p:ph type="sldNum" sz="quarter" idx="12"/>
          </p:nvPr>
        </p:nvSpPr>
        <p:spPr/>
        <p:txBody>
          <a:bodyPr/>
          <a:lstStyle/>
          <a:p>
            <a:pPr>
              <a:defRPr/>
            </a:pPr>
            <a:endParaRPr lang="en-US" dirty="0">
              <a:latin typeface="Times New Roman"/>
              <a:cs typeface="Times New Roman"/>
            </a:endParaRPr>
          </a:p>
        </p:txBody>
      </p:sp>
      <p:sp>
        <p:nvSpPr>
          <p:cNvPr id="47109"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47110"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47112"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47113" name="Rectangle 6"/>
          <p:cNvSpPr>
            <a:spLocks noChangeArrowheads="1"/>
          </p:cNvSpPr>
          <p:nvPr/>
        </p:nvSpPr>
        <p:spPr bwMode="auto">
          <a:xfrm>
            <a:off x="114300" y="207086"/>
            <a:ext cx="8915400" cy="6210931"/>
          </a:xfrm>
          <a:prstGeom prst="rect">
            <a:avLst/>
          </a:prstGeom>
          <a:noFill/>
          <a:ln w="9525">
            <a:noFill/>
            <a:miter lim="800000"/>
            <a:headEnd/>
            <a:tailEnd/>
          </a:ln>
        </p:spPr>
        <p:txBody>
          <a:bodyPr wrap="square">
            <a:prstTxWarp prst="textNoShape">
              <a:avLst/>
            </a:prstTxWarp>
            <a:spAutoFit/>
          </a:bodyPr>
          <a:lstStyle/>
          <a:p>
            <a:pPr marL="457200" indent="-457200" eaLnBrk="1" hangingPunct="1">
              <a:lnSpc>
                <a:spcPct val="90000"/>
              </a:lnSpc>
              <a:spcBef>
                <a:spcPct val="20000"/>
              </a:spcBef>
              <a:buClr>
                <a:srgbClr val="FFCC00"/>
              </a:buClr>
              <a:buFont typeface="Arial" pitchFamily="-104" charset="0"/>
              <a:buNone/>
            </a:pPr>
            <a:r>
              <a:rPr lang="en-US" sz="3600" dirty="0">
                <a:solidFill>
                  <a:srgbClr val="FFFF00"/>
                </a:solidFill>
                <a:effectLst>
                  <a:outerShdw blurRad="50800" dist="38100" dir="2700000">
                    <a:srgbClr val="000000">
                      <a:alpha val="43000"/>
                    </a:srgbClr>
                  </a:outerShdw>
                </a:effectLst>
                <a:latin typeface="Cambria"/>
                <a:cs typeface="Cambria"/>
              </a:rPr>
              <a:t>6</a:t>
            </a:r>
            <a:r>
              <a:rPr lang="en-US" sz="3600" dirty="0" smtClean="0">
                <a:solidFill>
                  <a:srgbClr val="FFFF00"/>
                </a:solidFill>
                <a:effectLst>
                  <a:outerShdw blurRad="50800" dist="38100" dir="2700000">
                    <a:srgbClr val="000000">
                      <a:alpha val="43000"/>
                    </a:srgbClr>
                  </a:outerShdw>
                </a:effectLst>
                <a:latin typeface="Cambria"/>
                <a:cs typeface="Cambria"/>
              </a:rPr>
              <a:t>.</a:t>
            </a:r>
            <a:r>
              <a:rPr lang="en-US" sz="3600" dirty="0">
                <a:solidFill>
                  <a:srgbClr val="FFFF00"/>
                </a:solidFill>
                <a:effectLst>
                  <a:outerShdw blurRad="50800" dist="38100" dir="2700000">
                    <a:srgbClr val="000000">
                      <a:alpha val="43000"/>
                    </a:srgbClr>
                  </a:outerShdw>
                </a:effectLst>
                <a:latin typeface="Cambria"/>
                <a:cs typeface="Cambria"/>
              </a:rPr>
              <a:t>	In your next concert program, include an insert designating each attendee as a member of the newly-formed </a:t>
            </a:r>
            <a:r>
              <a:rPr lang="en-US" sz="3600" u="sng" dirty="0">
                <a:effectLst>
                  <a:outerShdw blurRad="50800" dist="38100" dir="2700000">
                    <a:srgbClr val="000000">
                      <a:alpha val="43000"/>
                    </a:srgbClr>
                  </a:outerShdw>
                </a:effectLst>
                <a:latin typeface="Cambria"/>
                <a:cs typeface="Cambria"/>
              </a:rPr>
              <a:t>Mozart Middle School Coalition for Music Education/Music Boosters Club/Committee to Promote Music </a:t>
            </a:r>
            <a:r>
              <a:rPr lang="en-US" sz="3600" u="sng" dirty="0" smtClean="0">
                <a:effectLst>
                  <a:outerShdw blurRad="50800" dist="38100" dir="2700000">
                    <a:srgbClr val="000000">
                      <a:alpha val="43000"/>
                    </a:srgbClr>
                  </a:outerShdw>
                </a:effectLst>
                <a:latin typeface="Cambria"/>
                <a:cs typeface="Cambria"/>
              </a:rPr>
              <a:t>Education</a:t>
            </a:r>
            <a:endParaRPr lang="en-US" sz="3600" dirty="0" smtClean="0">
              <a:solidFill>
                <a:srgbClr val="FFFF00"/>
              </a:solidFill>
              <a:effectLst>
                <a:outerShdw blurRad="50800" dist="38100" dir="2700000">
                  <a:srgbClr val="000000">
                    <a:alpha val="43000"/>
                  </a:srgbClr>
                </a:outerShdw>
              </a:effectLst>
              <a:latin typeface="Cambria"/>
              <a:cs typeface="Cambria"/>
            </a:endParaRPr>
          </a:p>
          <a:p>
            <a:pPr marL="457200" indent="-457200" eaLnBrk="1" hangingPunct="1">
              <a:lnSpc>
                <a:spcPct val="90000"/>
              </a:lnSpc>
              <a:spcBef>
                <a:spcPct val="20000"/>
              </a:spcBef>
              <a:buClr>
                <a:srgbClr val="FFCC00"/>
              </a:buClr>
              <a:buFont typeface="Arial" pitchFamily="-104" charset="0"/>
              <a:buNone/>
            </a:pPr>
            <a:endParaRPr lang="en-US" sz="1200" dirty="0">
              <a:effectLst>
                <a:outerShdw blurRad="50800" dist="38100" dir="2700000">
                  <a:srgbClr val="000000">
                    <a:alpha val="43000"/>
                  </a:srgbClr>
                </a:outerShdw>
              </a:effectLst>
              <a:latin typeface="Cambria"/>
              <a:cs typeface="Cambria"/>
            </a:endParaRPr>
          </a:p>
          <a:p>
            <a:pPr marL="914400" lvl="1" indent="-457200" eaLnBrk="1" hangingPunct="1">
              <a:lnSpc>
                <a:spcPct val="90000"/>
              </a:lnSpc>
              <a:spcBef>
                <a:spcPct val="20000"/>
              </a:spcBef>
              <a:buClr>
                <a:srgbClr val="FF6600"/>
              </a:buClr>
              <a:buFont typeface="Arial" pitchFamily="-104" charset="0"/>
              <a:buNone/>
            </a:pPr>
            <a:r>
              <a:rPr lang="en-US" sz="3200" dirty="0">
                <a:effectLst>
                  <a:outerShdw blurRad="50800" dist="38100" dir="2700000">
                    <a:srgbClr val="000000">
                      <a:alpha val="43000"/>
                    </a:srgbClr>
                  </a:outerShdw>
                </a:effectLst>
                <a:latin typeface="Cambria"/>
                <a:cs typeface="Cambria"/>
              </a:rPr>
              <a:t>a.  To help make the program better for those they love</a:t>
            </a:r>
            <a:endParaRPr lang="en-US" sz="3200" dirty="0" smtClean="0">
              <a:effectLst>
                <a:outerShdw blurRad="50800" dist="38100" dir="2700000">
                  <a:srgbClr val="000000">
                    <a:alpha val="43000"/>
                  </a:srgbClr>
                </a:outerShdw>
              </a:effectLst>
              <a:latin typeface="Cambria"/>
              <a:cs typeface="Cambria"/>
            </a:endParaRPr>
          </a:p>
          <a:p>
            <a:pPr marL="914400" lvl="1" indent="-457200" eaLnBrk="1" hangingPunct="1">
              <a:lnSpc>
                <a:spcPct val="90000"/>
              </a:lnSpc>
              <a:spcBef>
                <a:spcPct val="20000"/>
              </a:spcBef>
              <a:buClr>
                <a:srgbClr val="FF6600"/>
              </a:buClr>
              <a:buFont typeface="Arial" pitchFamily="-104" charset="0"/>
              <a:buNone/>
            </a:pPr>
            <a:r>
              <a:rPr lang="en-US" sz="3200" dirty="0" err="1" smtClean="0">
                <a:effectLst>
                  <a:outerShdw blurRad="50800" dist="38100" dir="2700000">
                    <a:srgbClr val="000000">
                      <a:alpha val="43000"/>
                    </a:srgbClr>
                  </a:outerShdw>
                </a:effectLst>
                <a:latin typeface="Cambria"/>
                <a:cs typeface="Cambria"/>
              </a:rPr>
              <a:t>b</a:t>
            </a:r>
            <a:r>
              <a:rPr lang="en-US" sz="3200" dirty="0" smtClean="0">
                <a:effectLst>
                  <a:outerShdw blurRad="50800" dist="38100" dir="2700000">
                    <a:srgbClr val="000000">
                      <a:alpha val="43000"/>
                    </a:srgbClr>
                  </a:outerShdw>
                </a:effectLst>
                <a:latin typeface="Cambria"/>
                <a:cs typeface="Cambria"/>
              </a:rPr>
              <a:t>.  To </a:t>
            </a:r>
            <a:r>
              <a:rPr lang="en-US" sz="3200" dirty="0">
                <a:effectLst>
                  <a:outerShdw blurRad="50800" dist="38100" dir="2700000">
                    <a:srgbClr val="000000">
                      <a:alpha val="43000"/>
                    </a:srgbClr>
                  </a:outerShdw>
                </a:effectLst>
                <a:latin typeface="Cambria"/>
                <a:cs typeface="Cambria"/>
              </a:rPr>
              <a:t>help establish the program as a school-wide entity using a positive approach</a:t>
            </a:r>
            <a:endParaRPr lang="en-US" sz="3200" dirty="0" smtClean="0">
              <a:effectLst>
                <a:outerShdw blurRad="50800" dist="38100" dir="2700000">
                  <a:srgbClr val="000000">
                    <a:alpha val="43000"/>
                  </a:srgbClr>
                </a:outerShdw>
              </a:effectLst>
              <a:latin typeface="Cambria"/>
              <a:cs typeface="Cambria"/>
            </a:endParaRPr>
          </a:p>
          <a:p>
            <a:pPr marL="914400" lvl="1" indent="-457200" eaLnBrk="1" hangingPunct="1">
              <a:lnSpc>
                <a:spcPct val="90000"/>
              </a:lnSpc>
              <a:spcBef>
                <a:spcPct val="20000"/>
              </a:spcBef>
              <a:buClr>
                <a:srgbClr val="FF6600"/>
              </a:buClr>
              <a:buFont typeface="Wingdings" pitchFamily="-104" charset="2"/>
              <a:buNone/>
            </a:pPr>
            <a:r>
              <a:rPr lang="en-US" sz="3200" dirty="0" err="1" smtClean="0">
                <a:effectLst>
                  <a:outerShdw blurRad="50800" dist="38100" dir="2700000">
                    <a:srgbClr val="000000">
                      <a:alpha val="43000"/>
                    </a:srgbClr>
                  </a:outerShdw>
                </a:effectLst>
                <a:latin typeface="Cambria"/>
                <a:cs typeface="Cambria"/>
              </a:rPr>
              <a:t>d</a:t>
            </a:r>
            <a:r>
              <a:rPr lang="en-US" sz="3200" dirty="0">
                <a:effectLst>
                  <a:outerShdw blurRad="50800" dist="38100" dir="2700000">
                    <a:srgbClr val="000000">
                      <a:alpha val="43000"/>
                    </a:srgbClr>
                  </a:outerShdw>
                </a:effectLst>
                <a:latin typeface="Cambria"/>
                <a:cs typeface="Cambria"/>
              </a:rPr>
              <a:t>.  To feel invested  -- i.e. </a:t>
            </a:r>
            <a:r>
              <a:rPr lang="en-US" sz="3200" i="1" dirty="0">
                <a:effectLst>
                  <a:outerShdw blurRad="50800" dist="38100" dir="2700000">
                    <a:srgbClr val="000000">
                      <a:alpha val="43000"/>
                    </a:srgbClr>
                  </a:outerShdw>
                </a:effectLst>
                <a:latin typeface="Cambria"/>
                <a:cs typeface="Cambria"/>
              </a:rPr>
              <a:t>“buy-in”</a:t>
            </a:r>
          </a:p>
          <a:p>
            <a:pPr marL="914400" lvl="1" indent="-457200" algn="ctr" eaLnBrk="1" hangingPunct="1">
              <a:lnSpc>
                <a:spcPct val="90000"/>
              </a:lnSpc>
              <a:spcBef>
                <a:spcPct val="20000"/>
              </a:spcBef>
              <a:buClr>
                <a:srgbClr val="FF6600"/>
              </a:buClr>
              <a:buFont typeface="Wingdings" pitchFamily="-104" charset="2"/>
              <a:buNone/>
            </a:pPr>
            <a:r>
              <a:rPr lang="en-US" sz="2400" i="1" dirty="0">
                <a:effectLst>
                  <a:outerShdw blurRad="50800" dist="38100" dir="2700000">
                    <a:srgbClr val="000000">
                      <a:alpha val="43000"/>
                    </a:srgbClr>
                  </a:outerShdw>
                </a:effectLst>
                <a:latin typeface="Cambria"/>
                <a:cs typeface="Cambria"/>
              </a:rPr>
              <a:t> 						</a:t>
            </a:r>
            <a:r>
              <a:rPr lang="en-US" sz="2400" i="1" dirty="0">
                <a:solidFill>
                  <a:srgbClr val="FFFF00"/>
                </a:solidFill>
                <a:effectLst>
                  <a:outerShdw blurRad="50800" dist="38100" dir="2700000">
                    <a:srgbClr val="000000">
                      <a:alpha val="43000"/>
                    </a:srgbClr>
                  </a:outerShdw>
                </a:effectLst>
                <a:latin typeface="Cambria"/>
                <a:cs typeface="Cambria"/>
              </a:rPr>
              <a:t>continued. . .</a:t>
            </a:r>
            <a:endParaRPr lang="en-US" sz="2400" i="1" dirty="0">
              <a:solidFill>
                <a:srgbClr val="0000FF"/>
              </a:solidFill>
              <a:effectLst>
                <a:outerShdw blurRad="50800" dist="38100" dir="2700000">
                  <a:srgbClr val="000000">
                    <a:alpha val="43000"/>
                  </a:srgbClr>
                </a:outerShdw>
              </a:effectLst>
              <a:latin typeface="Cambria"/>
              <a:cs typeface="Cambria"/>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a:latin typeface="Times New Roman"/>
              <a:cs typeface="Times New Roman"/>
            </a:endParaRPr>
          </a:p>
        </p:txBody>
      </p:sp>
      <p:sp>
        <p:nvSpPr>
          <p:cNvPr id="10" name="Rectangle 6"/>
          <p:cNvSpPr>
            <a:spLocks noGrp="1" noChangeArrowheads="1"/>
          </p:cNvSpPr>
          <p:nvPr>
            <p:ph type="sldNum" sz="quarter" idx="12"/>
          </p:nvPr>
        </p:nvSpPr>
        <p:spPr>
          <a:effectLst>
            <a:outerShdw blurRad="50800" dist="38100" dir="2700000" algn="ctr" rotWithShape="0">
              <a:srgbClr val="000000">
                <a:alpha val="43000"/>
              </a:srgbClr>
            </a:outerShdw>
          </a:effectLst>
        </p:spPr>
        <p:txBody>
          <a:bodyPr/>
          <a:lstStyle/>
          <a:p>
            <a:pPr>
              <a:defRPr/>
            </a:pPr>
            <a:endParaRPr lang="en-US" dirty="0">
              <a:latin typeface="Times New Roman"/>
              <a:cs typeface="Times New Roman"/>
            </a:endParaRPr>
          </a:p>
        </p:txBody>
      </p:sp>
      <p:sp>
        <p:nvSpPr>
          <p:cNvPr id="49157"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49158" name="Rectangle 3"/>
          <p:cNvSpPr>
            <a:spLocks noChangeArrowheads="1"/>
          </p:cNvSpPr>
          <p:nvPr/>
        </p:nvSpPr>
        <p:spPr bwMode="auto">
          <a:xfrm>
            <a:off x="45720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49160" name="Rectangle 5"/>
          <p:cNvSpPr>
            <a:spLocks noChangeArrowheads="1"/>
          </p:cNvSpPr>
          <p:nvPr/>
        </p:nvSpPr>
        <p:spPr bwMode="auto">
          <a:xfrm>
            <a:off x="457200" y="1828800"/>
            <a:ext cx="184666" cy="646331"/>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49161" name="Rectangle 6"/>
          <p:cNvSpPr>
            <a:spLocks noChangeArrowheads="1"/>
          </p:cNvSpPr>
          <p:nvPr/>
        </p:nvSpPr>
        <p:spPr bwMode="auto">
          <a:xfrm>
            <a:off x="0" y="384446"/>
            <a:ext cx="8610600" cy="3425554"/>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marL="914400" lvl="1" indent="-457200" eaLnBrk="1" hangingPunct="1">
              <a:lnSpc>
                <a:spcPct val="90000"/>
              </a:lnSpc>
              <a:spcBef>
                <a:spcPct val="20000"/>
              </a:spcBef>
              <a:buClr>
                <a:srgbClr val="FF6600"/>
              </a:buClr>
              <a:buFont typeface="Wingdings" pitchFamily="-104" charset="2"/>
              <a:buNone/>
            </a:pPr>
            <a:r>
              <a:rPr lang="en-US" sz="3600" dirty="0" smtClean="0">
                <a:latin typeface="Cambria"/>
                <a:cs typeface="Cambria"/>
              </a:rPr>
              <a:t>	Parents </a:t>
            </a:r>
            <a:r>
              <a:rPr lang="en-US" sz="3600" dirty="0">
                <a:latin typeface="Cambria"/>
                <a:cs typeface="Cambria"/>
              </a:rPr>
              <a:t>are the ones who have the most important interest at hand.  It is </a:t>
            </a:r>
            <a:r>
              <a:rPr lang="en-US" sz="3600" dirty="0">
                <a:solidFill>
                  <a:srgbClr val="FFFF00"/>
                </a:solidFill>
                <a:latin typeface="Cambria"/>
                <a:cs typeface="Cambria"/>
              </a:rPr>
              <a:t>THEIR</a:t>
            </a:r>
            <a:r>
              <a:rPr lang="en-US" sz="3600" dirty="0">
                <a:latin typeface="Cambria"/>
                <a:cs typeface="Cambria"/>
              </a:rPr>
              <a:t> child’s music education.</a:t>
            </a:r>
          </a:p>
          <a:p>
            <a:pPr marL="1371600" lvl="2" indent="-457200" eaLnBrk="1" hangingPunct="1">
              <a:lnSpc>
                <a:spcPct val="90000"/>
              </a:lnSpc>
              <a:spcBef>
                <a:spcPct val="20000"/>
              </a:spcBef>
              <a:buClr>
                <a:srgbClr val="FF6600"/>
              </a:buClr>
              <a:buFont typeface="Wingdings" pitchFamily="-104" charset="2"/>
              <a:buNone/>
            </a:pPr>
            <a:endParaRPr lang="en-US" sz="3600" dirty="0">
              <a:latin typeface="Cambria"/>
              <a:cs typeface="Cambria"/>
            </a:endParaRPr>
          </a:p>
          <a:p>
            <a:pPr marL="1371600" lvl="2" indent="-457200" eaLnBrk="1" hangingPunct="1">
              <a:lnSpc>
                <a:spcPct val="90000"/>
              </a:lnSpc>
              <a:spcBef>
                <a:spcPct val="20000"/>
              </a:spcBef>
              <a:buClr>
                <a:srgbClr val="FF6600"/>
              </a:buClr>
              <a:buFont typeface="Wingdings" pitchFamily="-104" charset="2"/>
              <a:buNone/>
            </a:pPr>
            <a:r>
              <a:rPr lang="en-US" sz="3600" dirty="0">
                <a:latin typeface="Cambria"/>
                <a:cs typeface="Cambria"/>
              </a:rPr>
              <a:t>They can become your voice if needed.</a:t>
            </a:r>
            <a:endParaRPr lang="en-US" sz="3600" dirty="0" smtClean="0">
              <a:latin typeface="Cambria"/>
              <a:cs typeface="Cambria"/>
            </a:endParaRPr>
          </a:p>
          <a:p>
            <a:pPr marL="1371600" lvl="2" indent="-457200" eaLnBrk="1" hangingPunct="1">
              <a:lnSpc>
                <a:spcPct val="90000"/>
              </a:lnSpc>
              <a:spcBef>
                <a:spcPct val="20000"/>
              </a:spcBef>
              <a:buClr>
                <a:srgbClr val="FF6600"/>
              </a:buClr>
              <a:buFont typeface="Wingdings" pitchFamily="-104" charset="2"/>
              <a:buNone/>
            </a:pPr>
            <a:endParaRPr lang="en-US" sz="3600" i="1" dirty="0">
              <a:latin typeface="Cambria"/>
              <a:cs typeface="Cambria"/>
            </a:endParaRPr>
          </a:p>
        </p:txBody>
      </p:sp>
      <p:pic>
        <p:nvPicPr>
          <p:cNvPr id="51207" name="Picture 7" descr="Picture 5"/>
          <p:cNvPicPr>
            <a:picLocks noChangeAspect="1" noChangeArrowheads="1"/>
          </p:cNvPicPr>
          <p:nvPr/>
        </p:nvPicPr>
        <p:blipFill>
          <a:blip r:embed="rId3"/>
          <a:srcRect/>
          <a:stretch>
            <a:fillRect/>
          </a:stretch>
        </p:blipFill>
        <p:spPr bwMode="auto">
          <a:xfrm>
            <a:off x="1461129" y="14250"/>
            <a:ext cx="5762512" cy="6857999"/>
          </a:xfrm>
          <a:prstGeom prst="rect">
            <a:avLst/>
          </a:prstGeom>
          <a:noFill/>
          <a:ln w="9525">
            <a:noFill/>
            <a:miter lim="800000"/>
            <a:headEnd/>
            <a:tailEnd/>
          </a:ln>
          <a:effectLst>
            <a:outerShdw blurRad="50800" dist="38100" dir="270000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51207"/>
                                        </p:tgtEl>
                                        <p:attrNameLst>
                                          <p:attrName>style.visibility</p:attrName>
                                        </p:attrNameLst>
                                      </p:cBhvr>
                                      <p:to>
                                        <p:strVal val="visible"/>
                                      </p:to>
                                    </p:set>
                                    <p:anim calcmode="lin" valueType="num">
                                      <p:cBhvr>
                                        <p:cTn id="7" dur="1000" fill="hold"/>
                                        <p:tgtEl>
                                          <p:spTgt spid="51207"/>
                                        </p:tgtEl>
                                        <p:attrNameLst>
                                          <p:attrName>ppt_w</p:attrName>
                                        </p:attrNameLst>
                                      </p:cBhvr>
                                      <p:tavLst>
                                        <p:tav tm="0">
                                          <p:val>
                                            <p:fltVal val="0"/>
                                          </p:val>
                                        </p:tav>
                                        <p:tav tm="100000">
                                          <p:val>
                                            <p:strVal val="#ppt_w"/>
                                          </p:val>
                                        </p:tav>
                                      </p:tavLst>
                                    </p:anim>
                                    <p:anim calcmode="lin" valueType="num">
                                      <p:cBhvr>
                                        <p:cTn id="8" dur="1000" fill="hold"/>
                                        <p:tgtEl>
                                          <p:spTgt spid="51207"/>
                                        </p:tgtEl>
                                        <p:attrNameLst>
                                          <p:attrName>ppt_h</p:attrName>
                                        </p:attrNameLst>
                                      </p:cBhvr>
                                      <p:tavLst>
                                        <p:tav tm="0">
                                          <p:val>
                                            <p:fltVal val="0"/>
                                          </p:val>
                                        </p:tav>
                                        <p:tav tm="100000">
                                          <p:val>
                                            <p:strVal val="#ppt_h"/>
                                          </p:val>
                                        </p:tav>
                                      </p:tavLst>
                                    </p:anim>
                                    <p:anim calcmode="lin" valueType="num">
                                      <p:cBhvr>
                                        <p:cTn id="9" dur="1000" fill="hold"/>
                                        <p:tgtEl>
                                          <p:spTgt spid="5120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120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 name="Rectangle 4"/>
          <p:cNvSpPr>
            <a:spLocks noGrp="1" noChangeArrowheads="1"/>
          </p:cNvSpPr>
          <p:nvPr>
            <p:ph type="dt" sz="quarter" idx="10"/>
          </p:nvPr>
        </p:nvSpPr>
        <p:spPr/>
        <p:txBody>
          <a:bodyPr/>
          <a:lstStyle/>
          <a:p>
            <a:pPr>
              <a:defRPr/>
            </a:pPr>
            <a:endParaRPr lang="en-US" dirty="0">
              <a:latin typeface="Times New Roman"/>
              <a:cs typeface="Times New Roman"/>
            </a:endParaRPr>
          </a:p>
        </p:txBody>
      </p:sp>
      <p:sp>
        <p:nvSpPr>
          <p:cNvPr id="17" name="Rectangle 6"/>
          <p:cNvSpPr>
            <a:spLocks noGrp="1" noChangeArrowheads="1"/>
          </p:cNvSpPr>
          <p:nvPr>
            <p:ph type="sldNum" sz="quarter" idx="12"/>
          </p:nvPr>
        </p:nvSpPr>
        <p:spPr/>
        <p:txBody>
          <a:bodyPr/>
          <a:lstStyle/>
          <a:p>
            <a:pPr>
              <a:defRPr/>
            </a:pPr>
            <a:endParaRPr lang="en-US" dirty="0">
              <a:latin typeface="Times New Roman"/>
              <a:cs typeface="Times New Roman"/>
            </a:endParaRPr>
          </a:p>
        </p:txBody>
      </p:sp>
      <p:sp>
        <p:nvSpPr>
          <p:cNvPr id="55301"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5302"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5304"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55305" name="Rectangle 6"/>
          <p:cNvSpPr>
            <a:spLocks noChangeArrowheads="1"/>
          </p:cNvSpPr>
          <p:nvPr/>
        </p:nvSpPr>
        <p:spPr bwMode="auto">
          <a:xfrm>
            <a:off x="228600" y="126312"/>
            <a:ext cx="8686800" cy="1681486"/>
          </a:xfrm>
          <a:prstGeom prst="rect">
            <a:avLst/>
          </a:prstGeom>
          <a:noFill/>
          <a:ln w="9525">
            <a:noFill/>
            <a:miter lim="800000"/>
            <a:headEnd/>
            <a:tailEnd/>
          </a:ln>
        </p:spPr>
        <p:txBody>
          <a:bodyPr wrap="square">
            <a:prstTxWarp prst="textNoShape">
              <a:avLst/>
            </a:prstTxWarp>
            <a:spAutoFit/>
          </a:bodyPr>
          <a:lstStyle/>
          <a:p>
            <a:pPr marL="457200" indent="-457200" eaLnBrk="1" hangingPunct="1">
              <a:lnSpc>
                <a:spcPct val="90000"/>
              </a:lnSpc>
              <a:spcBef>
                <a:spcPct val="20000"/>
              </a:spcBef>
              <a:buClr>
                <a:srgbClr val="FFCC00"/>
              </a:buClr>
              <a:buFont typeface="Arial" pitchFamily="-104" charset="0"/>
              <a:buNone/>
            </a:pPr>
            <a:r>
              <a:rPr lang="en-US" sz="3200" dirty="0" smtClean="0">
                <a:solidFill>
                  <a:srgbClr val="FFFF00"/>
                </a:solidFill>
                <a:effectLst>
                  <a:outerShdw blurRad="50800" dist="38100" dir="2700000">
                    <a:srgbClr val="000000">
                      <a:alpha val="43000"/>
                    </a:srgbClr>
                  </a:outerShdw>
                </a:effectLst>
                <a:latin typeface="Cambria"/>
                <a:cs typeface="Cambria"/>
              </a:rPr>
              <a:t>    </a:t>
            </a:r>
            <a:r>
              <a:rPr lang="en-US" sz="4000" dirty="0" smtClean="0">
                <a:solidFill>
                  <a:srgbClr val="FFFF00"/>
                </a:solidFill>
                <a:effectLst>
                  <a:outerShdw blurRad="50800" dist="38100" dir="2700000">
                    <a:srgbClr val="000000">
                      <a:alpha val="43000"/>
                    </a:srgbClr>
                  </a:outerShdw>
                </a:effectLst>
                <a:latin typeface="Cambria"/>
                <a:cs typeface="Cambria"/>
              </a:rPr>
              <a:t>7.	Let </a:t>
            </a:r>
            <a:r>
              <a:rPr lang="en-US" sz="4000" dirty="0">
                <a:solidFill>
                  <a:srgbClr val="FFFF00"/>
                </a:solidFill>
                <a:effectLst>
                  <a:outerShdw blurRad="50800" dist="38100" dir="2700000">
                    <a:srgbClr val="000000">
                      <a:alpha val="43000"/>
                    </a:srgbClr>
                  </a:outerShdw>
                </a:effectLst>
                <a:latin typeface="Cambria"/>
                <a:cs typeface="Cambria"/>
              </a:rPr>
              <a:t>the Information Come </a:t>
            </a:r>
            <a:r>
              <a:rPr lang="en-US" sz="4000" dirty="0">
                <a:effectLst>
                  <a:outerShdw blurRad="50800" dist="38100" dir="2700000">
                    <a:srgbClr val="000000">
                      <a:alpha val="43000"/>
                    </a:srgbClr>
                  </a:outerShdw>
                </a:effectLst>
                <a:latin typeface="Cambria"/>
                <a:cs typeface="Cambria"/>
              </a:rPr>
              <a:t>Directly</a:t>
            </a:r>
            <a:r>
              <a:rPr lang="en-US" sz="4000" dirty="0" smtClean="0">
                <a:effectLst>
                  <a:outerShdw blurRad="50800" dist="38100" dir="2700000">
                    <a:srgbClr val="000000">
                      <a:alpha val="43000"/>
                    </a:srgbClr>
                  </a:outerShdw>
                </a:effectLst>
                <a:latin typeface="Cambria"/>
                <a:cs typeface="Cambria"/>
              </a:rPr>
              <a:t> </a:t>
            </a:r>
            <a:r>
              <a:rPr lang="en-US" sz="4000" dirty="0" smtClean="0">
                <a:solidFill>
                  <a:srgbClr val="FFFF00"/>
                </a:solidFill>
                <a:effectLst>
                  <a:outerShdw blurRad="50800" dist="38100" dir="2700000">
                    <a:srgbClr val="000000">
                      <a:alpha val="43000"/>
                    </a:srgbClr>
                  </a:outerShdw>
                </a:effectLst>
                <a:latin typeface="Cambria"/>
                <a:cs typeface="Cambria"/>
              </a:rPr>
              <a:t>	to </a:t>
            </a:r>
            <a:r>
              <a:rPr lang="en-US" sz="4000" dirty="0">
                <a:solidFill>
                  <a:srgbClr val="FFFF00"/>
                </a:solidFill>
                <a:effectLst>
                  <a:outerShdw blurRad="50800" dist="38100" dir="2700000">
                    <a:srgbClr val="000000">
                      <a:alpha val="43000"/>
                    </a:srgbClr>
                  </a:outerShdw>
                </a:effectLst>
                <a:latin typeface="Cambria"/>
                <a:cs typeface="Cambria"/>
              </a:rPr>
              <a:t>YOU!!!</a:t>
            </a:r>
          </a:p>
          <a:p>
            <a:pPr marL="457200" indent="-457200" eaLnBrk="1" hangingPunct="1">
              <a:lnSpc>
                <a:spcPct val="90000"/>
              </a:lnSpc>
              <a:spcBef>
                <a:spcPct val="20000"/>
              </a:spcBef>
              <a:buClr>
                <a:srgbClr val="FFCC00"/>
              </a:buClr>
              <a:buFont typeface="Arial" pitchFamily="-104" charset="0"/>
              <a:buNone/>
            </a:pPr>
            <a:r>
              <a:rPr lang="en-US" sz="2800" dirty="0">
                <a:solidFill>
                  <a:srgbClr val="FFFF00"/>
                </a:solidFill>
                <a:effectLst>
                  <a:outerShdw blurRad="50800" dist="38100" dir="2700000">
                    <a:srgbClr val="000000">
                      <a:alpha val="43000"/>
                    </a:srgbClr>
                  </a:outerShdw>
                </a:effectLst>
                <a:latin typeface="Cambria"/>
                <a:cs typeface="Cambria"/>
              </a:rPr>
              <a:t>	</a:t>
            </a:r>
            <a:endParaRPr lang="en-US" sz="2800" dirty="0">
              <a:effectLst>
                <a:outerShdw blurRad="50800" dist="38100" dir="2700000">
                  <a:srgbClr val="000000">
                    <a:alpha val="43000"/>
                  </a:srgbClr>
                </a:outerShdw>
              </a:effectLst>
              <a:latin typeface="Cambria"/>
              <a:cs typeface="Cambria"/>
            </a:endParaRPr>
          </a:p>
        </p:txBody>
      </p:sp>
      <p:sp>
        <p:nvSpPr>
          <p:cNvPr id="18" name="Rectangle 4"/>
          <p:cNvSpPr txBox="1">
            <a:spLocks noGrp="1" noChangeArrowheads="1"/>
          </p:cNvSpPr>
          <p:nvPr/>
        </p:nvSpPr>
        <p:spPr bwMode="auto">
          <a:xfrm>
            <a:off x="685800" y="6248400"/>
            <a:ext cx="1905000" cy="457200"/>
          </a:xfrm>
          <a:prstGeom prst="rect">
            <a:avLst/>
          </a:prstGeom>
          <a:noFill/>
          <a:ln>
            <a:miter lim="800000"/>
            <a:headEnd/>
            <a:tailEnd/>
          </a:ln>
          <a:effectLst>
            <a:outerShdw blurRad="63500" algn="ctr" rotWithShape="0">
              <a:srgbClr val="000000">
                <a:alpha val="75000"/>
              </a:srgbClr>
            </a:outerShdw>
          </a:effectLst>
        </p:spPr>
        <p:txBody>
          <a:bodyPr>
            <a:prstTxWarp prst="textNoShape">
              <a:avLst/>
            </a:prstTxWarp>
          </a:bodyPr>
          <a:lstStyle/>
          <a:p>
            <a:pPr>
              <a:defRPr/>
            </a:pPr>
            <a:endParaRPr lang="en-US" sz="1400">
              <a:latin typeface="Times New Roman"/>
              <a:ea typeface="ＭＳ Ｐゴシック" pitchFamily="-109" charset="-128"/>
              <a:cs typeface="Times New Roman"/>
            </a:endParaRPr>
          </a:p>
        </p:txBody>
      </p:sp>
      <p:sp>
        <p:nvSpPr>
          <p:cNvPr id="20" name="Rectangle 6"/>
          <p:cNvSpPr txBox="1">
            <a:spLocks noGrp="1" noChangeArrowheads="1"/>
          </p:cNvSpPr>
          <p:nvPr/>
        </p:nvSpPr>
        <p:spPr bwMode="auto">
          <a:xfrm>
            <a:off x="6553200" y="6248400"/>
            <a:ext cx="1905000" cy="457200"/>
          </a:xfrm>
          <a:prstGeom prst="rect">
            <a:avLst/>
          </a:prstGeom>
          <a:noFill/>
          <a:ln>
            <a:miter lim="800000"/>
            <a:headEnd/>
            <a:tailEnd/>
          </a:ln>
          <a:effectLst>
            <a:outerShdw blurRad="63500" algn="ctr" rotWithShape="0">
              <a:srgbClr val="000000">
                <a:alpha val="75000"/>
              </a:srgbClr>
            </a:outerShdw>
          </a:effectLst>
        </p:spPr>
        <p:txBody>
          <a:bodyPr>
            <a:prstTxWarp prst="textNoShape">
              <a:avLst/>
            </a:prstTxWarp>
          </a:bodyPr>
          <a:lstStyle/>
          <a:p>
            <a:pPr algn="r">
              <a:defRPr/>
            </a:pPr>
            <a:endParaRPr lang="en-US" sz="1400" dirty="0">
              <a:latin typeface="Times New Roman"/>
              <a:ea typeface="ＭＳ Ｐゴシック" pitchFamily="-109" charset="-128"/>
              <a:cs typeface="Times New Roman"/>
            </a:endParaRPr>
          </a:p>
        </p:txBody>
      </p:sp>
      <p:sp>
        <p:nvSpPr>
          <p:cNvPr id="55308"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5309"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5311"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55312" name="Rectangle 8"/>
          <p:cNvSpPr>
            <a:spLocks noChangeArrowheads="1"/>
          </p:cNvSpPr>
          <p:nvPr/>
        </p:nvSpPr>
        <p:spPr bwMode="auto">
          <a:xfrm>
            <a:off x="413266" y="1524416"/>
            <a:ext cx="8686800" cy="4247317"/>
          </a:xfrm>
          <a:prstGeom prst="rect">
            <a:avLst/>
          </a:prstGeom>
          <a:noFill/>
          <a:ln w="9525">
            <a:noFill/>
            <a:miter lim="800000"/>
            <a:headEnd/>
            <a:tailEnd/>
          </a:ln>
        </p:spPr>
        <p:txBody>
          <a:bodyPr wrap="square">
            <a:prstTxWarp prst="textNoShape">
              <a:avLst/>
            </a:prstTxWarp>
            <a:spAutoFit/>
          </a:bodyPr>
          <a:lstStyle/>
          <a:p>
            <a:r>
              <a:rPr lang="en-US" sz="3600" dirty="0">
                <a:effectLst>
                  <a:outerShdw blurRad="50800" dist="38100" dir="2700000">
                    <a:srgbClr val="000000">
                      <a:alpha val="43000"/>
                    </a:srgbClr>
                  </a:outerShdw>
                </a:effectLst>
                <a:latin typeface="Cambria"/>
                <a:cs typeface="Cambria"/>
              </a:rPr>
              <a:t>Get on Twitter and start following!!!</a:t>
            </a:r>
            <a:endParaRPr lang="en-US" sz="3600" dirty="0" smtClean="0">
              <a:effectLst>
                <a:outerShdw blurRad="50800" dist="38100" dir="2700000">
                  <a:srgbClr val="000000">
                    <a:alpha val="43000"/>
                  </a:srgbClr>
                </a:outerShdw>
              </a:effectLst>
              <a:latin typeface="Cambria"/>
              <a:cs typeface="Cambria"/>
            </a:endParaRPr>
          </a:p>
          <a:p>
            <a:r>
              <a:rPr lang="en-US" sz="3600" dirty="0" smtClean="0">
                <a:effectLst>
                  <a:outerShdw blurRad="50800" dist="38100" dir="2700000">
                    <a:srgbClr val="000000">
                      <a:alpha val="43000"/>
                    </a:srgbClr>
                  </a:outerShdw>
                </a:effectLst>
                <a:latin typeface="Cambria"/>
                <a:cs typeface="Cambria"/>
              </a:rPr>
              <a:t>	@</a:t>
            </a:r>
            <a:r>
              <a:rPr lang="en-US" sz="3600" dirty="0" err="1" smtClean="0">
                <a:effectLst>
                  <a:outerShdw blurRad="50800" dist="38100" dir="2700000">
                    <a:srgbClr val="000000">
                      <a:alpha val="43000"/>
                    </a:srgbClr>
                  </a:outerShdw>
                </a:effectLst>
                <a:latin typeface="Cambria"/>
                <a:cs typeface="Cambria"/>
              </a:rPr>
              <a:t>NAfME</a:t>
            </a:r>
            <a:endParaRPr lang="en-US" sz="3600" dirty="0" smtClean="0">
              <a:effectLst>
                <a:outerShdw blurRad="50800" dist="38100" dir="2700000">
                  <a:srgbClr val="000000">
                    <a:alpha val="43000"/>
                  </a:srgbClr>
                </a:outerShdw>
              </a:effectLst>
              <a:latin typeface="Cambria"/>
              <a:cs typeface="Cambria"/>
            </a:endParaRPr>
          </a:p>
          <a:p>
            <a:r>
              <a:rPr lang="en-US" sz="3600" dirty="0" smtClean="0">
                <a:effectLst>
                  <a:outerShdw blurRad="50800" dist="38100" dir="2700000">
                    <a:srgbClr val="000000">
                      <a:alpha val="43000"/>
                    </a:srgbClr>
                  </a:outerShdw>
                </a:effectLst>
                <a:latin typeface="Cambria"/>
                <a:cs typeface="Cambria"/>
              </a:rPr>
              <a:t>	@NAMM Foundation</a:t>
            </a:r>
          </a:p>
          <a:p>
            <a:r>
              <a:rPr lang="en-US" sz="3600" dirty="0" smtClean="0">
                <a:effectLst>
                  <a:outerShdw blurRad="50800" dist="38100" dir="2700000">
                    <a:srgbClr val="000000">
                      <a:alpha val="43000"/>
                    </a:srgbClr>
                  </a:outerShdw>
                </a:effectLst>
                <a:latin typeface="Cambria"/>
                <a:cs typeface="Cambria"/>
              </a:rPr>
              <a:t>	@</a:t>
            </a:r>
            <a:r>
              <a:rPr lang="en-US" sz="3600" dirty="0" err="1" smtClean="0">
                <a:effectLst>
                  <a:outerShdw blurRad="50800" dist="38100" dir="2700000">
                    <a:srgbClr val="000000">
                      <a:alpha val="43000"/>
                    </a:srgbClr>
                  </a:outerShdw>
                </a:effectLst>
                <a:latin typeface="Cambria"/>
                <a:cs typeface="Cambria"/>
              </a:rPr>
              <a:t>MusicEdConsult</a:t>
            </a:r>
            <a:endParaRPr lang="en-US" sz="3600" dirty="0" smtClean="0">
              <a:effectLst>
                <a:outerShdw blurRad="50800" dist="38100" dir="2700000">
                  <a:srgbClr val="000000">
                    <a:alpha val="43000"/>
                  </a:srgbClr>
                </a:outerShdw>
              </a:effectLst>
              <a:latin typeface="Cambria"/>
              <a:cs typeface="Cambria"/>
            </a:endParaRPr>
          </a:p>
          <a:p>
            <a:r>
              <a:rPr lang="en-US" sz="3600" dirty="0" smtClean="0">
                <a:effectLst>
                  <a:outerShdw blurRad="50800" dist="38100" dir="2700000">
                    <a:srgbClr val="000000">
                      <a:alpha val="43000"/>
                    </a:srgbClr>
                  </a:outerShdw>
                </a:effectLst>
                <a:latin typeface="Cambria"/>
                <a:cs typeface="Cambria"/>
              </a:rPr>
              <a:t>	@</a:t>
            </a:r>
            <a:r>
              <a:rPr lang="en-US" sz="3600" dirty="0" err="1" smtClean="0">
                <a:effectLst>
                  <a:outerShdw blurRad="50800" dist="38100" dir="2700000">
                    <a:srgbClr val="000000">
                      <a:alpha val="43000"/>
                    </a:srgbClr>
                  </a:outerShdw>
                </a:effectLst>
                <a:latin typeface="Cambria"/>
                <a:cs typeface="Cambria"/>
              </a:rPr>
              <a:t>MusicAchCouncil</a:t>
            </a:r>
            <a:endParaRPr lang="en-US" sz="3600" dirty="0" smtClean="0">
              <a:effectLst>
                <a:outerShdw blurRad="50800" dist="38100" dir="2700000">
                  <a:srgbClr val="000000">
                    <a:alpha val="43000"/>
                  </a:srgbClr>
                </a:outerShdw>
              </a:effectLst>
              <a:latin typeface="Cambria"/>
              <a:cs typeface="Cambria"/>
            </a:endParaRPr>
          </a:p>
          <a:p>
            <a:r>
              <a:rPr lang="en-US" sz="3600" dirty="0" smtClean="0">
                <a:effectLst>
                  <a:outerShdw blurRad="50800" dist="38100" dir="2700000">
                    <a:srgbClr val="000000">
                      <a:alpha val="43000"/>
                    </a:srgbClr>
                  </a:outerShdw>
                </a:effectLst>
                <a:latin typeface="Cambria"/>
                <a:cs typeface="Cambria"/>
              </a:rPr>
              <a:t>	@</a:t>
            </a:r>
            <a:r>
              <a:rPr lang="en-US" sz="3600" dirty="0" err="1" smtClean="0">
                <a:effectLst>
                  <a:outerShdw blurRad="50800" dist="38100" dir="2700000">
                    <a:srgbClr val="000000">
                      <a:alpha val="43000"/>
                    </a:srgbClr>
                  </a:outerShdw>
                </a:effectLst>
                <a:latin typeface="Cambria"/>
                <a:cs typeface="Cambria"/>
              </a:rPr>
              <a:t>EricWhitacre</a:t>
            </a:r>
            <a:endParaRPr lang="en-US" dirty="0" smtClean="0">
              <a:effectLst>
                <a:outerShdw blurRad="50800" dist="38100" dir="2700000">
                  <a:srgbClr val="000000">
                    <a:alpha val="43000"/>
                  </a:srgbClr>
                </a:outerShdw>
              </a:effectLst>
              <a:latin typeface="Cambria"/>
              <a:cs typeface="Cambria"/>
            </a:endParaRPr>
          </a:p>
          <a:p>
            <a:r>
              <a:rPr lang="en-US" sz="3600" dirty="0" smtClean="0">
                <a:effectLst>
                  <a:outerShdw blurRad="50800" dist="38100" dir="2700000">
                    <a:srgbClr val="000000">
                      <a:alpha val="43000"/>
                    </a:srgbClr>
                  </a:outerShdw>
                </a:effectLst>
                <a:latin typeface="Cambria"/>
                <a:cs typeface="Cambria"/>
              </a:rPr>
              <a:t>	</a:t>
            </a:r>
          </a:p>
          <a:p>
            <a:endParaRPr lang="en-US" dirty="0">
              <a:effectLst>
                <a:outerShdw blurRad="50800" dist="38100" dir="2700000">
                  <a:srgbClr val="000000">
                    <a:alpha val="43000"/>
                  </a:srgbClr>
                </a:outerShdw>
              </a:effectLst>
              <a:latin typeface="Cambria"/>
              <a:cs typeface="Cambria"/>
            </a:endParaRPr>
          </a:p>
        </p:txBody>
      </p:sp>
      <p:pic>
        <p:nvPicPr>
          <p:cNvPr id="55315" name="Picture 13"/>
          <p:cNvPicPr>
            <a:picLocks noChangeAspect="1" noChangeArrowheads="1"/>
          </p:cNvPicPr>
          <p:nvPr/>
        </p:nvPicPr>
        <p:blipFill>
          <a:blip r:embed="rId3"/>
          <a:srcRect/>
          <a:stretch>
            <a:fillRect/>
          </a:stretch>
        </p:blipFill>
        <p:spPr bwMode="auto">
          <a:xfrm>
            <a:off x="5315933" y="4811498"/>
            <a:ext cx="1073478" cy="1073478"/>
          </a:xfrm>
          <a:prstGeom prst="rect">
            <a:avLst/>
          </a:prstGeom>
          <a:noFill/>
          <a:ln w="9525">
            <a:noFill/>
            <a:miter lim="800000"/>
            <a:headEnd/>
            <a:tailEnd/>
          </a:ln>
        </p:spPr>
      </p:pic>
      <p:pic>
        <p:nvPicPr>
          <p:cNvPr id="55316" name="Picture 14"/>
          <p:cNvPicPr>
            <a:picLocks noChangeAspect="1" noChangeArrowheads="1"/>
          </p:cNvPicPr>
          <p:nvPr/>
        </p:nvPicPr>
        <p:blipFill>
          <a:blip r:embed="rId4"/>
          <a:srcRect/>
          <a:stretch>
            <a:fillRect/>
          </a:stretch>
        </p:blipFill>
        <p:spPr bwMode="auto">
          <a:xfrm>
            <a:off x="5334837" y="3488067"/>
            <a:ext cx="1082332" cy="1082332"/>
          </a:xfrm>
          <a:prstGeom prst="rect">
            <a:avLst/>
          </a:prstGeom>
          <a:noFill/>
          <a:ln w="9525">
            <a:noFill/>
            <a:miter lim="800000"/>
            <a:headEnd/>
            <a:tailEnd/>
          </a:ln>
        </p:spPr>
      </p:pic>
      <p:pic>
        <p:nvPicPr>
          <p:cNvPr id="21" name="Picture 20"/>
          <p:cNvPicPr>
            <a:picLocks noChangeAspect="1"/>
          </p:cNvPicPr>
          <p:nvPr/>
        </p:nvPicPr>
        <p:blipFill>
          <a:blip r:embed="rId5"/>
          <a:stretch>
            <a:fillRect/>
          </a:stretch>
        </p:blipFill>
        <p:spPr>
          <a:xfrm>
            <a:off x="6703191" y="4192340"/>
            <a:ext cx="1203287" cy="1203287"/>
          </a:xfrm>
          <a:prstGeom prst="rect">
            <a:avLst/>
          </a:prstGeom>
        </p:spPr>
      </p:pic>
      <p:pic>
        <p:nvPicPr>
          <p:cNvPr id="19" name="Picture 18"/>
          <p:cNvPicPr>
            <a:picLocks noChangeAspect="1"/>
          </p:cNvPicPr>
          <p:nvPr/>
        </p:nvPicPr>
        <p:blipFill>
          <a:blip r:embed="rId6"/>
          <a:stretch>
            <a:fillRect/>
          </a:stretch>
        </p:blipFill>
        <p:spPr>
          <a:xfrm>
            <a:off x="6703192" y="2667121"/>
            <a:ext cx="1203286" cy="1203286"/>
          </a:xfrm>
          <a:prstGeom prst="rect">
            <a:avLst/>
          </a:prstGeom>
        </p:spPr>
      </p:pic>
      <p:pic>
        <p:nvPicPr>
          <p:cNvPr id="22" name="Picture 21"/>
          <p:cNvPicPr>
            <a:picLocks noChangeAspect="1"/>
          </p:cNvPicPr>
          <p:nvPr/>
        </p:nvPicPr>
        <p:blipFill>
          <a:blip r:embed="rId7"/>
          <a:stretch>
            <a:fillRect/>
          </a:stretch>
        </p:blipFill>
        <p:spPr>
          <a:xfrm>
            <a:off x="5315933" y="2162651"/>
            <a:ext cx="1073478" cy="1073478"/>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4"/>
          <p:cNvSpPr>
            <a:spLocks noGrp="1" noChangeArrowheads="1"/>
          </p:cNvSpPr>
          <p:nvPr>
            <p:ph type="dt" sz="quarter" idx="10"/>
          </p:nvPr>
        </p:nvSpPr>
        <p:spPr/>
        <p:txBody>
          <a:bodyPr/>
          <a:lstStyle/>
          <a:p>
            <a:pPr>
              <a:defRPr/>
            </a:pPr>
            <a:endParaRPr lang="en-US">
              <a:latin typeface="Times New Roman"/>
              <a:cs typeface="Times New Roman"/>
            </a:endParaRPr>
          </a:p>
        </p:txBody>
      </p:sp>
      <p:sp>
        <p:nvSpPr>
          <p:cNvPr id="57349"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0"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2"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57353" name="Rectangle 6"/>
          <p:cNvSpPr>
            <a:spLocks noChangeArrowheads="1"/>
          </p:cNvSpPr>
          <p:nvPr/>
        </p:nvSpPr>
        <p:spPr bwMode="auto">
          <a:xfrm>
            <a:off x="228600" y="477909"/>
            <a:ext cx="8592791" cy="5577938"/>
          </a:xfrm>
          <a:prstGeom prst="rect">
            <a:avLst/>
          </a:prstGeom>
          <a:noFill/>
          <a:ln w="9525">
            <a:noFill/>
            <a:miter lim="800000"/>
            <a:headEnd/>
            <a:tailEnd/>
          </a:ln>
        </p:spPr>
        <p:txBody>
          <a:bodyPr wrap="square">
            <a:prstTxWarp prst="textNoShape">
              <a:avLst/>
            </a:prstTxWarp>
            <a:spAutoFit/>
          </a:bodyPr>
          <a:lstStyle/>
          <a:p>
            <a:pPr marL="514350" indent="-514350" eaLnBrk="1" hangingPunct="1">
              <a:lnSpc>
                <a:spcPct val="90000"/>
              </a:lnSpc>
              <a:spcBef>
                <a:spcPct val="20000"/>
              </a:spcBef>
              <a:buClr>
                <a:srgbClr val="FFCC00"/>
              </a:buClr>
            </a:pPr>
            <a:r>
              <a:rPr lang="en-US" sz="4000" dirty="0" smtClean="0">
                <a:solidFill>
                  <a:srgbClr val="FFFF00"/>
                </a:solidFill>
                <a:effectLst>
                  <a:outerShdw blurRad="50800" dist="38100" dir="2700000">
                    <a:srgbClr val="000000">
                      <a:alpha val="43000"/>
                    </a:srgbClr>
                  </a:outerShdw>
                </a:effectLst>
                <a:latin typeface="Cambria"/>
                <a:cs typeface="Cambria"/>
              </a:rPr>
              <a:t>8.	Arrange performances </a:t>
            </a:r>
            <a:r>
              <a:rPr lang="en-US" sz="4000" dirty="0">
                <a:solidFill>
                  <a:srgbClr val="FFFF00"/>
                </a:solidFill>
                <a:effectLst>
                  <a:outerShdw blurRad="50800" dist="38100" dir="2700000">
                    <a:srgbClr val="000000">
                      <a:alpha val="43000"/>
                    </a:srgbClr>
                  </a:outerShdw>
                </a:effectLst>
                <a:latin typeface="Cambria"/>
                <a:cs typeface="Cambria"/>
              </a:rPr>
              <a:t>for the</a:t>
            </a:r>
            <a:r>
              <a:rPr lang="en-US" sz="4000" dirty="0" smtClean="0">
                <a:solidFill>
                  <a:srgbClr val="FFFF00"/>
                </a:solidFill>
                <a:effectLst>
                  <a:outerShdw blurRad="50800" dist="38100" dir="2700000">
                    <a:srgbClr val="000000">
                      <a:alpha val="43000"/>
                    </a:srgbClr>
                  </a:outerShdw>
                </a:effectLst>
                <a:latin typeface="Cambria"/>
                <a:cs typeface="Cambria"/>
              </a:rPr>
              <a:t> principal’s meeting, school board, </a:t>
            </a:r>
            <a:r>
              <a:rPr lang="en-US" sz="4000" dirty="0">
                <a:solidFill>
                  <a:srgbClr val="FFFF00"/>
                </a:solidFill>
                <a:effectLst>
                  <a:outerShdw blurRad="50800" dist="38100" dir="2700000">
                    <a:srgbClr val="000000">
                      <a:alpha val="43000"/>
                    </a:srgbClr>
                  </a:outerShdw>
                </a:effectLst>
                <a:latin typeface="Cambria"/>
                <a:cs typeface="Cambria"/>
              </a:rPr>
              <a:t>city council, state legislature, etc.  </a:t>
            </a:r>
            <a:r>
              <a:rPr lang="en-US" sz="4000" i="1" dirty="0">
                <a:effectLst>
                  <a:outerShdw blurRad="50800" dist="38100" dir="2700000">
                    <a:srgbClr val="000000">
                      <a:alpha val="43000"/>
                    </a:srgbClr>
                  </a:outerShdw>
                </a:effectLst>
                <a:latin typeface="Cambria"/>
                <a:cs typeface="Cambria"/>
              </a:rPr>
              <a:t>They will appreciate the “good news” for a change. </a:t>
            </a:r>
            <a:r>
              <a:rPr lang="en-US" sz="4000" i="1" dirty="0" smtClean="0">
                <a:effectLst>
                  <a:outerShdw blurRad="50800" dist="38100" dir="2700000">
                    <a:srgbClr val="000000">
                      <a:alpha val="43000"/>
                    </a:srgbClr>
                  </a:outerShdw>
                </a:effectLst>
                <a:latin typeface="Cambria"/>
                <a:cs typeface="Cambria"/>
              </a:rPr>
              <a:t> </a:t>
            </a:r>
          </a:p>
          <a:p>
            <a:pPr marL="514350" indent="-514350" eaLnBrk="1" hangingPunct="1">
              <a:lnSpc>
                <a:spcPct val="90000"/>
              </a:lnSpc>
              <a:spcBef>
                <a:spcPct val="20000"/>
              </a:spcBef>
              <a:buClr>
                <a:srgbClr val="FFCC00"/>
              </a:buClr>
              <a:buFont typeface="Arial" pitchFamily="-104" charset="0"/>
              <a:buAutoNum type="arabicPeriod" startAt="7"/>
            </a:pPr>
            <a:endParaRPr lang="en-US" sz="2800" dirty="0" smtClean="0">
              <a:effectLst>
                <a:outerShdw blurRad="50800" dist="38100" dir="2700000">
                  <a:srgbClr val="000000">
                    <a:alpha val="43000"/>
                  </a:srgbClr>
                </a:outerShdw>
              </a:effectLst>
              <a:latin typeface="Cambria"/>
              <a:cs typeface="Cambria"/>
            </a:endParaRPr>
          </a:p>
          <a:p>
            <a:pPr marL="457200" indent="-457200" algn="ctr" eaLnBrk="1" hangingPunct="1">
              <a:lnSpc>
                <a:spcPct val="90000"/>
              </a:lnSpc>
              <a:spcBef>
                <a:spcPct val="20000"/>
              </a:spcBef>
              <a:buClr>
                <a:srgbClr val="FFCC00"/>
              </a:buClr>
              <a:buFont typeface="Arial" pitchFamily="-104" charset="0"/>
              <a:buNone/>
            </a:pPr>
            <a:r>
              <a:rPr lang="en-US" sz="4800" dirty="0" smtClean="0">
                <a:solidFill>
                  <a:srgbClr val="FFFF00"/>
                </a:solidFill>
                <a:effectLst>
                  <a:outerShdw blurRad="50800" dist="38100" dir="2700000">
                    <a:srgbClr val="000000">
                      <a:alpha val="43000"/>
                    </a:srgbClr>
                  </a:outerShdw>
                </a:effectLst>
                <a:latin typeface="Cambria"/>
                <a:cs typeface="Cambria"/>
              </a:rPr>
              <a:t>BE READY!!!!!!!!</a:t>
            </a:r>
          </a:p>
          <a:p>
            <a:pPr marL="457200" indent="-457200" algn="ctr" eaLnBrk="1" hangingPunct="1">
              <a:lnSpc>
                <a:spcPct val="90000"/>
              </a:lnSpc>
              <a:spcBef>
                <a:spcPct val="20000"/>
              </a:spcBef>
              <a:buClr>
                <a:srgbClr val="FFCC00"/>
              </a:buClr>
              <a:buFont typeface="Arial" pitchFamily="-104" charset="0"/>
              <a:buNone/>
            </a:pPr>
            <a:r>
              <a:rPr lang="en-US" sz="4800" dirty="0" smtClean="0">
                <a:solidFill>
                  <a:srgbClr val="FFFF00"/>
                </a:solidFill>
                <a:effectLst>
                  <a:outerShdw blurRad="50800" dist="38100" dir="2700000">
                    <a:srgbClr val="000000">
                      <a:alpha val="43000"/>
                    </a:srgbClr>
                  </a:outerShdw>
                </a:effectLst>
                <a:latin typeface="Cambria"/>
                <a:cs typeface="Cambria"/>
              </a:rPr>
              <a:t>PERFORM </a:t>
            </a:r>
            <a:r>
              <a:rPr lang="en-US" sz="4800" dirty="0">
                <a:solidFill>
                  <a:srgbClr val="FFFF00"/>
                </a:solidFill>
                <a:effectLst>
                  <a:outerShdw blurRad="50800" dist="38100" dir="2700000">
                    <a:srgbClr val="000000">
                      <a:alpha val="43000"/>
                    </a:srgbClr>
                  </a:outerShdw>
                </a:effectLst>
                <a:latin typeface="Cambria"/>
                <a:cs typeface="Cambria"/>
              </a:rPr>
              <a:t>WELL!!!!</a:t>
            </a:r>
          </a:p>
          <a:p>
            <a:pPr marL="457200" indent="-457200" eaLnBrk="1" hangingPunct="1">
              <a:lnSpc>
                <a:spcPct val="90000"/>
              </a:lnSpc>
              <a:spcBef>
                <a:spcPct val="20000"/>
              </a:spcBef>
              <a:buClr>
                <a:srgbClr val="FFCC00"/>
              </a:buClr>
              <a:buFont typeface="Arial" pitchFamily="-104" charset="0"/>
              <a:buNone/>
            </a:pPr>
            <a:endParaRPr lang="en-US" sz="800" dirty="0" smtClean="0">
              <a:effectLst>
                <a:outerShdw blurRad="50800" dist="38100" dir="2700000">
                  <a:srgbClr val="000000">
                    <a:alpha val="43000"/>
                  </a:srgbClr>
                </a:outerShdw>
              </a:effectLst>
              <a:latin typeface="Cambria"/>
              <a:cs typeface="Cambria"/>
            </a:endParaRPr>
          </a:p>
          <a:p>
            <a:pPr marL="457200" indent="-457200" eaLnBrk="1" hangingPunct="1">
              <a:lnSpc>
                <a:spcPct val="90000"/>
              </a:lnSpc>
              <a:spcBef>
                <a:spcPct val="20000"/>
              </a:spcBef>
              <a:buClr>
                <a:srgbClr val="FFCC00"/>
              </a:buClr>
              <a:buFont typeface="Arial" pitchFamily="-104" charset="0"/>
              <a:buNone/>
            </a:pPr>
            <a:endParaRPr lang="en-US" sz="2800" dirty="0">
              <a:effectLst>
                <a:outerShdw blurRad="50800" dist="38100" dir="2700000">
                  <a:srgbClr val="000000">
                    <a:alpha val="43000"/>
                  </a:srgbClr>
                </a:outerShdw>
              </a:effectLst>
              <a:latin typeface="Cambria"/>
              <a:cs typeface="Cambria"/>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4"/>
          <p:cNvSpPr>
            <a:spLocks noGrp="1" noChangeArrowheads="1"/>
          </p:cNvSpPr>
          <p:nvPr>
            <p:ph type="dt" sz="quarter" idx="10"/>
          </p:nvPr>
        </p:nvSpPr>
        <p:spPr/>
        <p:txBody>
          <a:bodyPr/>
          <a:lstStyle/>
          <a:p>
            <a:pPr>
              <a:defRPr/>
            </a:pPr>
            <a:endParaRPr lang="en-US">
              <a:latin typeface="Times New Roman"/>
              <a:cs typeface="Times New Roman"/>
            </a:endParaRPr>
          </a:p>
        </p:txBody>
      </p:sp>
      <p:sp>
        <p:nvSpPr>
          <p:cNvPr id="57349"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0"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2"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57353" name="Rectangle 6"/>
          <p:cNvSpPr>
            <a:spLocks noChangeArrowheads="1"/>
          </p:cNvSpPr>
          <p:nvPr/>
        </p:nvSpPr>
        <p:spPr bwMode="auto">
          <a:xfrm>
            <a:off x="228600" y="618528"/>
            <a:ext cx="8686800" cy="3398879"/>
          </a:xfrm>
          <a:prstGeom prst="rect">
            <a:avLst/>
          </a:prstGeom>
          <a:noFill/>
          <a:ln w="9525">
            <a:noFill/>
            <a:miter lim="800000"/>
            <a:headEnd/>
            <a:tailEnd/>
          </a:ln>
        </p:spPr>
        <p:txBody>
          <a:bodyPr>
            <a:prstTxWarp prst="textNoShape">
              <a:avLst/>
            </a:prstTxWarp>
            <a:spAutoFit/>
          </a:bodyPr>
          <a:lstStyle/>
          <a:p>
            <a:pPr marL="457200" indent="-457200">
              <a:lnSpc>
                <a:spcPct val="90000"/>
              </a:lnSpc>
              <a:spcBef>
                <a:spcPct val="20000"/>
              </a:spcBef>
              <a:buClr>
                <a:srgbClr val="FFCC00"/>
              </a:buClr>
            </a:pPr>
            <a:r>
              <a:rPr lang="en-US" sz="4000" dirty="0" smtClean="0">
                <a:solidFill>
                  <a:srgbClr val="FFFF00"/>
                </a:solidFill>
                <a:effectLst>
                  <a:outerShdw blurRad="50800" dist="38100" dir="2700000">
                    <a:srgbClr val="000000">
                      <a:alpha val="43000"/>
                    </a:srgbClr>
                  </a:outerShdw>
                </a:effectLst>
                <a:latin typeface="Cambria"/>
                <a:cs typeface="Cambria"/>
              </a:rPr>
              <a:t>9.	Create a website, Twitter account, etc. and communicate, communicate, communicate.  </a:t>
            </a:r>
            <a:r>
              <a:rPr lang="en-US" sz="4000" dirty="0" smtClean="0">
                <a:effectLst>
                  <a:outerShdw blurRad="50800" dist="38100" dir="2700000">
                    <a:srgbClr val="000000">
                      <a:alpha val="43000"/>
                    </a:srgbClr>
                  </a:outerShdw>
                </a:effectLst>
                <a:latin typeface="Cambria"/>
                <a:cs typeface="Cambria"/>
              </a:rPr>
              <a:t>Share the GOOD NEWS!!!!</a:t>
            </a:r>
          </a:p>
          <a:p>
            <a:pPr marL="514350" indent="-514350" eaLnBrk="1" hangingPunct="1">
              <a:lnSpc>
                <a:spcPct val="90000"/>
              </a:lnSpc>
              <a:spcBef>
                <a:spcPct val="20000"/>
              </a:spcBef>
              <a:buClr>
                <a:srgbClr val="FFCC00"/>
              </a:buClr>
              <a:buFont typeface="Arial" pitchFamily="-104" charset="0"/>
              <a:buAutoNum type="arabicPeriod" startAt="7"/>
            </a:pPr>
            <a:endParaRPr lang="en-US" sz="2800" dirty="0" smtClean="0">
              <a:effectLst>
                <a:outerShdw blurRad="50800" dist="38100" dir="2700000">
                  <a:srgbClr val="000000">
                    <a:alpha val="43000"/>
                  </a:srgbClr>
                </a:outerShdw>
              </a:effectLst>
              <a:latin typeface="Cambria"/>
              <a:cs typeface="Cambria"/>
            </a:endParaRPr>
          </a:p>
          <a:p>
            <a:pPr marL="457200" indent="-457200" eaLnBrk="1" hangingPunct="1">
              <a:lnSpc>
                <a:spcPct val="90000"/>
              </a:lnSpc>
              <a:spcBef>
                <a:spcPct val="20000"/>
              </a:spcBef>
              <a:buClr>
                <a:srgbClr val="FFCC00"/>
              </a:buClr>
              <a:buFont typeface="Arial" pitchFamily="-104" charset="0"/>
              <a:buNone/>
            </a:pPr>
            <a:endParaRPr lang="en-US" sz="800" dirty="0" smtClean="0">
              <a:effectLst>
                <a:outerShdw blurRad="50800" dist="38100" dir="2700000">
                  <a:srgbClr val="000000">
                    <a:alpha val="43000"/>
                  </a:srgbClr>
                </a:outerShdw>
              </a:effectLst>
              <a:latin typeface="Cambria"/>
              <a:cs typeface="Cambria"/>
            </a:endParaRPr>
          </a:p>
          <a:p>
            <a:pPr marL="457200" indent="-457200" eaLnBrk="1" hangingPunct="1">
              <a:lnSpc>
                <a:spcPct val="90000"/>
              </a:lnSpc>
              <a:spcBef>
                <a:spcPct val="20000"/>
              </a:spcBef>
              <a:buClr>
                <a:srgbClr val="FFCC00"/>
              </a:buClr>
              <a:buFont typeface="Arial" pitchFamily="-104" charset="0"/>
              <a:buNone/>
            </a:pPr>
            <a:endParaRPr lang="en-US" sz="2800" dirty="0">
              <a:effectLst>
                <a:outerShdw blurRad="50800" dist="38100" dir="2700000">
                  <a:srgbClr val="000000">
                    <a:alpha val="43000"/>
                  </a:srgbClr>
                </a:outerShdw>
              </a:effectLst>
              <a:latin typeface="Cambria"/>
              <a:cs typeface="Cambria"/>
            </a:endParaRPr>
          </a:p>
        </p:txBody>
      </p:sp>
      <p:pic>
        <p:nvPicPr>
          <p:cNvPr id="9" name="Picture 8"/>
          <p:cNvPicPr>
            <a:picLocks noChangeAspect="1"/>
          </p:cNvPicPr>
          <p:nvPr/>
        </p:nvPicPr>
        <p:blipFill>
          <a:blip r:embed="rId3"/>
          <a:stretch>
            <a:fillRect/>
          </a:stretch>
        </p:blipFill>
        <p:spPr>
          <a:xfrm>
            <a:off x="2590800" y="3289958"/>
            <a:ext cx="3771900" cy="2159000"/>
          </a:xfrm>
          <a:prstGeom prst="rect">
            <a:avLst/>
          </a:prstGeom>
          <a:ln>
            <a:noFill/>
          </a:ln>
          <a:effectLst>
            <a:reflection stA="50000" endPos="75000" dist="12700" dir="5400000" sy="-100000" algn="bl" rotWithShape="0"/>
            <a:softEdge rad="112500"/>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4"/>
          <p:cNvSpPr>
            <a:spLocks noGrp="1" noChangeArrowheads="1"/>
          </p:cNvSpPr>
          <p:nvPr>
            <p:ph type="dt" sz="quarter" idx="10"/>
          </p:nvPr>
        </p:nvSpPr>
        <p:spPr/>
        <p:txBody>
          <a:bodyPr/>
          <a:lstStyle/>
          <a:p>
            <a:pPr>
              <a:defRPr/>
            </a:pPr>
            <a:endParaRPr lang="en-US">
              <a:latin typeface="Times New Roman"/>
              <a:cs typeface="Times New Roman"/>
            </a:endParaRPr>
          </a:p>
        </p:txBody>
      </p:sp>
      <p:sp>
        <p:nvSpPr>
          <p:cNvPr id="57349"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0"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2"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57353" name="Rectangle 6"/>
          <p:cNvSpPr>
            <a:spLocks noChangeArrowheads="1"/>
          </p:cNvSpPr>
          <p:nvPr/>
        </p:nvSpPr>
        <p:spPr bwMode="auto">
          <a:xfrm>
            <a:off x="228600" y="260956"/>
            <a:ext cx="8686800" cy="2290884"/>
          </a:xfrm>
          <a:prstGeom prst="rect">
            <a:avLst/>
          </a:prstGeom>
          <a:noFill/>
          <a:ln w="9525">
            <a:noFill/>
            <a:miter lim="800000"/>
            <a:headEnd/>
            <a:tailEnd/>
          </a:ln>
        </p:spPr>
        <p:txBody>
          <a:bodyPr wrap="square">
            <a:prstTxWarp prst="textNoShape">
              <a:avLst/>
            </a:prstTxWarp>
            <a:spAutoFit/>
          </a:bodyPr>
          <a:lstStyle/>
          <a:p>
            <a:pPr marL="457200" indent="-457200">
              <a:lnSpc>
                <a:spcPct val="90000"/>
              </a:lnSpc>
              <a:spcBef>
                <a:spcPct val="20000"/>
              </a:spcBef>
              <a:buClr>
                <a:srgbClr val="FFCC00"/>
              </a:buClr>
            </a:pPr>
            <a:r>
              <a:rPr lang="en-US" sz="3600" dirty="0" smtClean="0">
                <a:solidFill>
                  <a:srgbClr val="FFFF00"/>
                </a:solidFill>
                <a:effectLst>
                  <a:outerShdw blurRad="50800" dist="38100" dir="2700000">
                    <a:srgbClr val="000000">
                      <a:alpha val="43000"/>
                    </a:srgbClr>
                  </a:outerShdw>
                </a:effectLst>
                <a:latin typeface="Cambria"/>
                <a:cs typeface="Cambria"/>
              </a:rPr>
              <a:t>Website Videos Could Include:</a:t>
            </a:r>
          </a:p>
          <a:p>
            <a:pPr marL="457200" indent="-457200" algn="ctr">
              <a:lnSpc>
                <a:spcPct val="90000"/>
              </a:lnSpc>
              <a:spcBef>
                <a:spcPct val="20000"/>
              </a:spcBef>
              <a:buClr>
                <a:srgbClr val="FFCC00"/>
              </a:buClr>
            </a:pPr>
            <a:r>
              <a:rPr lang="en-US" sz="3600" b="1" dirty="0" smtClean="0">
                <a:solidFill>
                  <a:srgbClr val="FFFFFF"/>
                </a:solidFill>
                <a:effectLst>
                  <a:outerShdw blurRad="50800" dist="38100" dir="2700000">
                    <a:srgbClr val="000000">
                      <a:alpha val="43000"/>
                    </a:srgbClr>
                  </a:outerShdw>
                </a:effectLst>
                <a:latin typeface="Cambria"/>
                <a:cs typeface="Cambria"/>
              </a:rPr>
              <a:t>	Student Projects: </a:t>
            </a:r>
            <a:r>
              <a:rPr lang="en-US" sz="3600" b="1" i="1" dirty="0" smtClean="0">
                <a:solidFill>
                  <a:srgbClr val="FFFFFF"/>
                </a:solidFill>
                <a:effectLst>
                  <a:outerShdw blurRad="50800" dist="38100" dir="2700000">
                    <a:srgbClr val="000000">
                      <a:alpha val="43000"/>
                    </a:srgbClr>
                  </a:outerShdw>
                </a:effectLst>
                <a:latin typeface="Cambria"/>
                <a:cs typeface="Cambria"/>
              </a:rPr>
              <a:t>with Permission</a:t>
            </a:r>
          </a:p>
          <a:p>
            <a:pPr marL="514350" indent="-514350" eaLnBrk="1" hangingPunct="1">
              <a:lnSpc>
                <a:spcPct val="90000"/>
              </a:lnSpc>
              <a:spcBef>
                <a:spcPct val="20000"/>
              </a:spcBef>
              <a:buClr>
                <a:srgbClr val="FFCC00"/>
              </a:buClr>
              <a:buFont typeface="Arial" pitchFamily="-104" charset="0"/>
              <a:buAutoNum type="arabicPeriod" startAt="7"/>
            </a:pPr>
            <a:endParaRPr lang="en-US" sz="2800" dirty="0" smtClean="0">
              <a:effectLst>
                <a:outerShdw blurRad="50800" dist="38100" dir="2700000">
                  <a:srgbClr val="000000">
                    <a:alpha val="43000"/>
                  </a:srgbClr>
                </a:outerShdw>
              </a:effectLst>
              <a:latin typeface="Cambria"/>
              <a:cs typeface="Cambria"/>
            </a:endParaRPr>
          </a:p>
          <a:p>
            <a:pPr marL="457200" indent="-457200" eaLnBrk="1" hangingPunct="1">
              <a:lnSpc>
                <a:spcPct val="90000"/>
              </a:lnSpc>
              <a:spcBef>
                <a:spcPct val="20000"/>
              </a:spcBef>
              <a:buClr>
                <a:srgbClr val="FFCC00"/>
              </a:buClr>
              <a:buFont typeface="Arial" pitchFamily="-104" charset="0"/>
              <a:buNone/>
            </a:pPr>
            <a:endParaRPr lang="en-US" sz="800" dirty="0" smtClean="0">
              <a:effectLst>
                <a:outerShdw blurRad="50800" dist="38100" dir="2700000">
                  <a:srgbClr val="000000">
                    <a:alpha val="43000"/>
                  </a:srgbClr>
                </a:outerShdw>
              </a:effectLst>
              <a:latin typeface="Cambria"/>
              <a:cs typeface="Cambria"/>
            </a:endParaRPr>
          </a:p>
          <a:p>
            <a:pPr marL="457200" indent="-457200" eaLnBrk="1" hangingPunct="1">
              <a:lnSpc>
                <a:spcPct val="90000"/>
              </a:lnSpc>
              <a:spcBef>
                <a:spcPct val="20000"/>
              </a:spcBef>
              <a:buClr>
                <a:srgbClr val="FFCC00"/>
              </a:buClr>
              <a:buFont typeface="Arial" pitchFamily="-104" charset="0"/>
              <a:buNone/>
            </a:pPr>
            <a:endParaRPr lang="en-US" sz="2800" dirty="0">
              <a:effectLst>
                <a:outerShdw blurRad="50800" dist="38100" dir="2700000">
                  <a:srgbClr val="000000">
                    <a:alpha val="43000"/>
                  </a:srgbClr>
                </a:outerShdw>
              </a:effectLst>
              <a:latin typeface="Cambria"/>
              <a:cs typeface="Cambria"/>
            </a:endParaRPr>
          </a:p>
        </p:txBody>
      </p:sp>
      <p:pic>
        <p:nvPicPr>
          <p:cNvPr id="10" name="Slide 19 My PVC Instrument, Disney Medley copy.mp4">
            <a:hlinkClick r:id="" action="ppaction://media"/>
          </p:cNvPr>
          <p:cNvPicPr/>
          <p:nvPr>
            <a:videoFile r:link="rId1"/>
          </p:nvPr>
        </p:nvPicPr>
        <p:blipFill>
          <a:blip r:embed="rId4"/>
          <a:stretch>
            <a:fillRect/>
          </a:stretch>
        </p:blipFill>
        <p:spPr>
          <a:xfrm>
            <a:off x="0" y="1580965"/>
            <a:ext cx="9144000" cy="51435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4"/>
          <p:cNvSpPr>
            <a:spLocks noGrp="1" noChangeArrowheads="1"/>
          </p:cNvSpPr>
          <p:nvPr>
            <p:ph type="dt" sz="quarter" idx="10"/>
          </p:nvPr>
        </p:nvSpPr>
        <p:spPr/>
        <p:txBody>
          <a:bodyPr/>
          <a:lstStyle/>
          <a:p>
            <a:pPr>
              <a:defRPr/>
            </a:pPr>
            <a:endParaRPr lang="en-US">
              <a:latin typeface="Times New Roman"/>
              <a:cs typeface="Times New Roman"/>
            </a:endParaRPr>
          </a:p>
        </p:txBody>
      </p:sp>
      <p:sp>
        <p:nvSpPr>
          <p:cNvPr id="57349"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0"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2"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57353" name="Rectangle 6"/>
          <p:cNvSpPr>
            <a:spLocks noChangeArrowheads="1"/>
          </p:cNvSpPr>
          <p:nvPr/>
        </p:nvSpPr>
        <p:spPr bwMode="auto">
          <a:xfrm>
            <a:off x="228600" y="260956"/>
            <a:ext cx="8686800" cy="2290884"/>
          </a:xfrm>
          <a:prstGeom prst="rect">
            <a:avLst/>
          </a:prstGeom>
          <a:noFill/>
          <a:ln w="9525">
            <a:noFill/>
            <a:miter lim="800000"/>
            <a:headEnd/>
            <a:tailEnd/>
          </a:ln>
        </p:spPr>
        <p:txBody>
          <a:bodyPr wrap="square">
            <a:prstTxWarp prst="textNoShape">
              <a:avLst/>
            </a:prstTxWarp>
            <a:spAutoFit/>
          </a:bodyPr>
          <a:lstStyle/>
          <a:p>
            <a:pPr marL="457200" indent="-457200">
              <a:lnSpc>
                <a:spcPct val="90000"/>
              </a:lnSpc>
              <a:spcBef>
                <a:spcPct val="20000"/>
              </a:spcBef>
              <a:buClr>
                <a:srgbClr val="FFCC00"/>
              </a:buClr>
            </a:pPr>
            <a:r>
              <a:rPr lang="en-US" sz="3600" dirty="0" smtClean="0">
                <a:solidFill>
                  <a:srgbClr val="FFFF00"/>
                </a:solidFill>
                <a:effectLst>
                  <a:outerShdw blurRad="50800" dist="38100" dir="2700000">
                    <a:srgbClr val="000000">
                      <a:alpha val="43000"/>
                    </a:srgbClr>
                  </a:outerShdw>
                </a:effectLst>
                <a:latin typeface="Cambria"/>
                <a:cs typeface="Cambria"/>
              </a:rPr>
              <a:t>Website Videos Could Include:</a:t>
            </a:r>
          </a:p>
          <a:p>
            <a:pPr marL="457200" indent="-457200" algn="ctr">
              <a:lnSpc>
                <a:spcPct val="90000"/>
              </a:lnSpc>
              <a:spcBef>
                <a:spcPct val="20000"/>
              </a:spcBef>
              <a:buClr>
                <a:srgbClr val="FFCC00"/>
              </a:buClr>
            </a:pPr>
            <a:r>
              <a:rPr lang="en-US" sz="3600" b="1" dirty="0" smtClean="0">
                <a:solidFill>
                  <a:srgbClr val="FFFFFF"/>
                </a:solidFill>
                <a:effectLst>
                  <a:outerShdw blurRad="50800" dist="38100" dir="2700000">
                    <a:srgbClr val="000000">
                      <a:alpha val="43000"/>
                    </a:srgbClr>
                  </a:outerShdw>
                </a:effectLst>
                <a:latin typeface="Cambria"/>
                <a:cs typeface="Cambria"/>
              </a:rPr>
              <a:t>	School Announcements</a:t>
            </a:r>
            <a:endParaRPr lang="en-US" sz="3600" b="1" i="1" dirty="0" smtClean="0">
              <a:solidFill>
                <a:srgbClr val="FFFFFF"/>
              </a:solidFill>
              <a:effectLst>
                <a:outerShdw blurRad="50800" dist="38100" dir="2700000">
                  <a:srgbClr val="000000">
                    <a:alpha val="43000"/>
                  </a:srgbClr>
                </a:outerShdw>
              </a:effectLst>
              <a:latin typeface="Cambria"/>
              <a:cs typeface="Cambria"/>
            </a:endParaRPr>
          </a:p>
          <a:p>
            <a:pPr marL="514350" indent="-514350" eaLnBrk="1" hangingPunct="1">
              <a:lnSpc>
                <a:spcPct val="90000"/>
              </a:lnSpc>
              <a:spcBef>
                <a:spcPct val="20000"/>
              </a:spcBef>
              <a:buClr>
                <a:srgbClr val="FFCC00"/>
              </a:buClr>
              <a:buFont typeface="Arial" pitchFamily="-104" charset="0"/>
              <a:buAutoNum type="arabicPeriod" startAt="7"/>
            </a:pPr>
            <a:endParaRPr lang="en-US" sz="2800" dirty="0" smtClean="0">
              <a:effectLst>
                <a:outerShdw blurRad="50800" dist="38100" dir="2700000">
                  <a:srgbClr val="000000">
                    <a:alpha val="43000"/>
                  </a:srgbClr>
                </a:outerShdw>
              </a:effectLst>
              <a:latin typeface="Cambria"/>
              <a:cs typeface="Cambria"/>
            </a:endParaRPr>
          </a:p>
          <a:p>
            <a:pPr marL="457200" indent="-457200" eaLnBrk="1" hangingPunct="1">
              <a:lnSpc>
                <a:spcPct val="90000"/>
              </a:lnSpc>
              <a:spcBef>
                <a:spcPct val="20000"/>
              </a:spcBef>
              <a:buClr>
                <a:srgbClr val="FFCC00"/>
              </a:buClr>
              <a:buFont typeface="Arial" pitchFamily="-104" charset="0"/>
              <a:buNone/>
            </a:pPr>
            <a:endParaRPr lang="en-US" sz="800" dirty="0" smtClean="0">
              <a:effectLst>
                <a:outerShdw blurRad="50800" dist="38100" dir="2700000">
                  <a:srgbClr val="000000">
                    <a:alpha val="43000"/>
                  </a:srgbClr>
                </a:outerShdw>
              </a:effectLst>
              <a:latin typeface="Cambria"/>
              <a:cs typeface="Cambria"/>
            </a:endParaRPr>
          </a:p>
          <a:p>
            <a:pPr marL="457200" indent="-457200" eaLnBrk="1" hangingPunct="1">
              <a:lnSpc>
                <a:spcPct val="90000"/>
              </a:lnSpc>
              <a:spcBef>
                <a:spcPct val="20000"/>
              </a:spcBef>
              <a:buClr>
                <a:srgbClr val="FFCC00"/>
              </a:buClr>
              <a:buFont typeface="Arial" pitchFamily="-104" charset="0"/>
              <a:buNone/>
            </a:pPr>
            <a:endParaRPr lang="en-US" sz="2800" dirty="0">
              <a:effectLst>
                <a:outerShdw blurRad="50800" dist="38100" dir="2700000">
                  <a:srgbClr val="000000">
                    <a:alpha val="43000"/>
                  </a:srgbClr>
                </a:outerShdw>
              </a:effectLst>
              <a:latin typeface="Cambria"/>
              <a:cs typeface="Cambria"/>
            </a:endParaRPr>
          </a:p>
        </p:txBody>
      </p:sp>
      <p:pic>
        <p:nvPicPr>
          <p:cNvPr id="9" name="Slide 46 Principal Raps About Snow Day With 'Ice Ice Baby' Instrumental.mp4">
            <a:hlinkClick r:id="" action="ppaction://media"/>
          </p:cNvPr>
          <p:cNvPicPr/>
          <p:nvPr>
            <a:videoFile r:link="rId1"/>
          </p:nvPr>
        </p:nvPicPr>
        <p:blipFill>
          <a:blip r:embed="rId4"/>
          <a:stretch>
            <a:fillRect/>
          </a:stretch>
        </p:blipFill>
        <p:spPr>
          <a:xfrm>
            <a:off x="902264" y="1684500"/>
            <a:ext cx="7350597" cy="413091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4"/>
          <p:cNvSpPr>
            <a:spLocks noGrp="1" noChangeArrowheads="1"/>
          </p:cNvSpPr>
          <p:nvPr>
            <p:ph type="dt" sz="quarter" idx="10"/>
          </p:nvPr>
        </p:nvSpPr>
        <p:spPr/>
        <p:txBody>
          <a:bodyPr/>
          <a:lstStyle/>
          <a:p>
            <a:pPr>
              <a:defRPr/>
            </a:pPr>
            <a:endParaRPr lang="en-US">
              <a:latin typeface="Times New Roman"/>
              <a:cs typeface="Times New Roman"/>
            </a:endParaRPr>
          </a:p>
        </p:txBody>
      </p:sp>
      <p:sp>
        <p:nvSpPr>
          <p:cNvPr id="57349"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0"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2"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57353" name="Rectangle 6"/>
          <p:cNvSpPr>
            <a:spLocks noChangeArrowheads="1"/>
          </p:cNvSpPr>
          <p:nvPr/>
        </p:nvSpPr>
        <p:spPr bwMode="auto">
          <a:xfrm>
            <a:off x="228600" y="260956"/>
            <a:ext cx="8686800" cy="2290884"/>
          </a:xfrm>
          <a:prstGeom prst="rect">
            <a:avLst/>
          </a:prstGeom>
          <a:noFill/>
          <a:ln w="9525">
            <a:noFill/>
            <a:miter lim="800000"/>
            <a:headEnd/>
            <a:tailEnd/>
          </a:ln>
        </p:spPr>
        <p:txBody>
          <a:bodyPr wrap="square">
            <a:prstTxWarp prst="textNoShape">
              <a:avLst/>
            </a:prstTxWarp>
            <a:spAutoFit/>
          </a:bodyPr>
          <a:lstStyle/>
          <a:p>
            <a:pPr marL="457200" indent="-457200">
              <a:lnSpc>
                <a:spcPct val="90000"/>
              </a:lnSpc>
              <a:spcBef>
                <a:spcPct val="20000"/>
              </a:spcBef>
              <a:buClr>
                <a:srgbClr val="FFCC00"/>
              </a:buClr>
            </a:pPr>
            <a:r>
              <a:rPr lang="en-US" sz="3600" dirty="0" smtClean="0">
                <a:solidFill>
                  <a:srgbClr val="FFFF00"/>
                </a:solidFill>
                <a:effectLst>
                  <a:outerShdw blurRad="50800" dist="38100" dir="2700000">
                    <a:srgbClr val="000000">
                      <a:alpha val="43000"/>
                    </a:srgbClr>
                  </a:outerShdw>
                </a:effectLst>
                <a:latin typeface="Cambria"/>
                <a:cs typeface="Cambria"/>
              </a:rPr>
              <a:t>Website Videos Could Include:</a:t>
            </a:r>
          </a:p>
          <a:p>
            <a:pPr marL="457200" indent="-457200" algn="ctr">
              <a:lnSpc>
                <a:spcPct val="90000"/>
              </a:lnSpc>
              <a:spcBef>
                <a:spcPct val="20000"/>
              </a:spcBef>
              <a:buClr>
                <a:srgbClr val="FFCC00"/>
              </a:buClr>
            </a:pPr>
            <a:r>
              <a:rPr lang="en-US" sz="3600" b="1" dirty="0" smtClean="0">
                <a:effectLst>
                  <a:outerShdw blurRad="50800" dist="38100" dir="2700000">
                    <a:srgbClr val="000000">
                      <a:alpha val="43000"/>
                    </a:srgbClr>
                  </a:outerShdw>
                </a:effectLst>
                <a:latin typeface="Cambria"/>
                <a:cs typeface="Cambria"/>
              </a:rPr>
              <a:t>	Performance Videos</a:t>
            </a:r>
            <a:endParaRPr lang="en-US" sz="3600" b="1" i="1" dirty="0" smtClean="0">
              <a:effectLst>
                <a:outerShdw blurRad="50800" dist="38100" dir="2700000">
                  <a:srgbClr val="000000">
                    <a:alpha val="43000"/>
                  </a:srgbClr>
                </a:outerShdw>
              </a:effectLst>
              <a:latin typeface="Cambria"/>
              <a:cs typeface="Cambria"/>
            </a:endParaRPr>
          </a:p>
          <a:p>
            <a:pPr marL="514350" indent="-514350" eaLnBrk="1" hangingPunct="1">
              <a:lnSpc>
                <a:spcPct val="90000"/>
              </a:lnSpc>
              <a:spcBef>
                <a:spcPct val="20000"/>
              </a:spcBef>
              <a:buClr>
                <a:srgbClr val="FFCC00"/>
              </a:buClr>
              <a:buFont typeface="Arial" pitchFamily="-104" charset="0"/>
              <a:buAutoNum type="arabicPeriod" startAt="7"/>
            </a:pPr>
            <a:endParaRPr lang="en-US" sz="2800" dirty="0" smtClean="0">
              <a:effectLst>
                <a:outerShdw blurRad="50800" dist="38100" dir="2700000">
                  <a:srgbClr val="000000">
                    <a:alpha val="43000"/>
                  </a:srgbClr>
                </a:outerShdw>
              </a:effectLst>
              <a:latin typeface="Cambria"/>
              <a:cs typeface="Cambria"/>
            </a:endParaRPr>
          </a:p>
          <a:p>
            <a:pPr marL="457200" indent="-457200" eaLnBrk="1" hangingPunct="1">
              <a:lnSpc>
                <a:spcPct val="90000"/>
              </a:lnSpc>
              <a:spcBef>
                <a:spcPct val="20000"/>
              </a:spcBef>
              <a:buClr>
                <a:srgbClr val="FFCC00"/>
              </a:buClr>
              <a:buFont typeface="Arial" pitchFamily="-104" charset="0"/>
              <a:buNone/>
            </a:pPr>
            <a:endParaRPr lang="en-US" sz="800" dirty="0" smtClean="0">
              <a:effectLst>
                <a:outerShdw blurRad="50800" dist="38100" dir="2700000">
                  <a:srgbClr val="000000">
                    <a:alpha val="43000"/>
                  </a:srgbClr>
                </a:outerShdw>
              </a:effectLst>
              <a:latin typeface="Cambria"/>
              <a:cs typeface="Cambria"/>
            </a:endParaRPr>
          </a:p>
          <a:p>
            <a:pPr marL="457200" indent="-457200" eaLnBrk="1" hangingPunct="1">
              <a:lnSpc>
                <a:spcPct val="90000"/>
              </a:lnSpc>
              <a:spcBef>
                <a:spcPct val="20000"/>
              </a:spcBef>
              <a:buClr>
                <a:srgbClr val="FFCC00"/>
              </a:buClr>
              <a:buFont typeface="Arial" pitchFamily="-104" charset="0"/>
              <a:buNone/>
            </a:pPr>
            <a:endParaRPr lang="en-US" sz="2800" dirty="0">
              <a:effectLst>
                <a:outerShdw blurRad="50800" dist="38100" dir="2700000">
                  <a:srgbClr val="000000">
                    <a:alpha val="43000"/>
                  </a:srgbClr>
                </a:outerShdw>
              </a:effectLst>
              <a:latin typeface="Cambria"/>
              <a:cs typeface="Cambria"/>
            </a:endParaRPr>
          </a:p>
        </p:txBody>
      </p:sp>
      <p:pic>
        <p:nvPicPr>
          <p:cNvPr id="10" name="Slide 47 Kettering A Cappella - I Want You Back (Macy's A Cappella Ch.mp4">
            <a:hlinkClick r:id="" action="ppaction://media"/>
          </p:cNvPr>
          <p:cNvPicPr/>
          <p:nvPr>
            <a:videoFile r:link="rId1"/>
          </p:nvPr>
        </p:nvPicPr>
        <p:blipFill>
          <a:blip r:embed="rId4"/>
          <a:stretch>
            <a:fillRect/>
          </a:stretch>
        </p:blipFill>
        <p:spPr>
          <a:xfrm>
            <a:off x="0" y="1597510"/>
            <a:ext cx="9144000" cy="51435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4"/>
          <p:cNvSpPr>
            <a:spLocks noGrp="1" noChangeArrowheads="1"/>
          </p:cNvSpPr>
          <p:nvPr>
            <p:ph type="dt" sz="quarter" idx="10"/>
          </p:nvPr>
        </p:nvSpPr>
        <p:spPr/>
        <p:txBody>
          <a:bodyPr/>
          <a:lstStyle/>
          <a:p>
            <a:pPr>
              <a:defRPr/>
            </a:pPr>
            <a:endParaRPr lang="en-US">
              <a:latin typeface="Times New Roman"/>
              <a:cs typeface="Times New Roman"/>
            </a:endParaRPr>
          </a:p>
        </p:txBody>
      </p:sp>
      <p:sp>
        <p:nvSpPr>
          <p:cNvPr id="10" name="Rectangle 6"/>
          <p:cNvSpPr>
            <a:spLocks noGrp="1" noChangeArrowheads="1"/>
          </p:cNvSpPr>
          <p:nvPr>
            <p:ph type="sldNum" sz="quarter" idx="12"/>
          </p:nvPr>
        </p:nvSpPr>
        <p:spPr/>
        <p:txBody>
          <a:bodyPr/>
          <a:lstStyle/>
          <a:p>
            <a:pPr>
              <a:defRPr/>
            </a:pPr>
            <a:endParaRPr lang="en-US" dirty="0">
              <a:latin typeface="Times New Roman"/>
              <a:cs typeface="Times New Roman"/>
            </a:endParaRPr>
          </a:p>
        </p:txBody>
      </p:sp>
      <p:sp>
        <p:nvSpPr>
          <p:cNvPr id="59397"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9398"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9400"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59401" name="Rectangle 6"/>
          <p:cNvSpPr>
            <a:spLocks noChangeArrowheads="1"/>
          </p:cNvSpPr>
          <p:nvPr/>
        </p:nvSpPr>
        <p:spPr bwMode="auto">
          <a:xfrm>
            <a:off x="228600" y="179478"/>
            <a:ext cx="8686800" cy="2894639"/>
          </a:xfrm>
          <a:prstGeom prst="rect">
            <a:avLst/>
          </a:prstGeom>
          <a:noFill/>
          <a:ln w="9525">
            <a:noFill/>
            <a:miter lim="800000"/>
            <a:headEnd/>
            <a:tailEnd/>
          </a:ln>
        </p:spPr>
        <p:txBody>
          <a:bodyPr>
            <a:prstTxWarp prst="textNoShape">
              <a:avLst/>
            </a:prstTxWarp>
            <a:spAutoFit/>
          </a:bodyPr>
          <a:lstStyle/>
          <a:p>
            <a:pPr marL="457200" indent="-457200" eaLnBrk="1" hangingPunct="1">
              <a:lnSpc>
                <a:spcPct val="90000"/>
              </a:lnSpc>
              <a:spcBef>
                <a:spcPct val="20000"/>
              </a:spcBef>
              <a:buClr>
                <a:srgbClr val="FFCC00"/>
              </a:buClr>
            </a:pPr>
            <a:r>
              <a:rPr lang="en-US" sz="3600" dirty="0" smtClean="0">
                <a:solidFill>
                  <a:srgbClr val="FFFF00"/>
                </a:solidFill>
                <a:effectLst>
                  <a:outerShdw blurRad="50800" dist="38100" dir="2700000">
                    <a:srgbClr val="000000">
                      <a:alpha val="43000"/>
                    </a:srgbClr>
                  </a:outerShdw>
                </a:effectLst>
                <a:latin typeface="Cambria"/>
                <a:cs typeface="Cambria"/>
              </a:rPr>
              <a:t>10.	Come </a:t>
            </a:r>
            <a:r>
              <a:rPr lang="en-US" sz="3600" dirty="0">
                <a:solidFill>
                  <a:srgbClr val="FFFF00"/>
                </a:solidFill>
                <a:effectLst>
                  <a:outerShdw blurRad="50800" dist="38100" dir="2700000">
                    <a:srgbClr val="000000">
                      <a:alpha val="43000"/>
                    </a:srgbClr>
                  </a:outerShdw>
                </a:effectLst>
                <a:latin typeface="Cambria"/>
                <a:cs typeface="Cambria"/>
              </a:rPr>
              <a:t>up with a clever version of a “Happy Birthday” song to serenade your school staff on their special day.  </a:t>
            </a:r>
            <a:r>
              <a:rPr lang="en-US" sz="3600" u="sng" dirty="0">
                <a:effectLst>
                  <a:outerShdw blurRad="50800" dist="38100" dir="2700000">
                    <a:srgbClr val="000000">
                      <a:alpha val="43000"/>
                    </a:srgbClr>
                  </a:outerShdw>
                </a:effectLst>
                <a:latin typeface="Cambria"/>
                <a:cs typeface="Cambria"/>
              </a:rPr>
              <a:t>THEY WILL LOVE YOU FOR IT</a:t>
            </a:r>
            <a:r>
              <a:rPr lang="en-US" sz="3600" dirty="0">
                <a:effectLst>
                  <a:outerShdw blurRad="50800" dist="38100" dir="2700000">
                    <a:srgbClr val="000000">
                      <a:alpha val="43000"/>
                    </a:srgbClr>
                  </a:outerShdw>
                </a:effectLst>
                <a:latin typeface="Cambria"/>
                <a:cs typeface="Cambria"/>
              </a:rPr>
              <a:t>! Give away FREEBIES!  </a:t>
            </a:r>
            <a:endParaRPr lang="en-US" sz="3600" dirty="0" smtClean="0">
              <a:effectLst>
                <a:outerShdw blurRad="50800" dist="38100" dir="2700000">
                  <a:srgbClr val="000000">
                    <a:alpha val="43000"/>
                  </a:srgbClr>
                </a:outerShdw>
              </a:effectLst>
              <a:latin typeface="Cambria"/>
              <a:cs typeface="Cambria"/>
            </a:endParaRPr>
          </a:p>
          <a:p>
            <a:pPr marL="457200" indent="-457200" eaLnBrk="1" hangingPunct="1">
              <a:lnSpc>
                <a:spcPct val="90000"/>
              </a:lnSpc>
              <a:spcBef>
                <a:spcPct val="20000"/>
              </a:spcBef>
              <a:buClr>
                <a:srgbClr val="FFCC00"/>
              </a:buClr>
              <a:buFont typeface="Arial" pitchFamily="-104" charset="0"/>
              <a:buAutoNum type="arabicPeriod" startAt="8"/>
            </a:pPr>
            <a:endParaRPr lang="en-US" dirty="0" smtClean="0">
              <a:solidFill>
                <a:srgbClr val="FFFF00"/>
              </a:solidFill>
              <a:effectLst>
                <a:outerShdw blurRad="50800" dist="38100" dir="2700000">
                  <a:srgbClr val="000000">
                    <a:alpha val="43000"/>
                  </a:srgbClr>
                </a:outerShdw>
              </a:effectLst>
              <a:latin typeface="Cambria"/>
              <a:cs typeface="Cambria"/>
            </a:endParaRPr>
          </a:p>
        </p:txBody>
      </p:sp>
      <p:sp>
        <p:nvSpPr>
          <p:cNvPr id="11" name="TextBox 10"/>
          <p:cNvSpPr txBox="1"/>
          <p:nvPr/>
        </p:nvSpPr>
        <p:spPr>
          <a:xfrm>
            <a:off x="3133904" y="4017407"/>
            <a:ext cx="2464474" cy="369332"/>
          </a:xfrm>
          <a:prstGeom prst="rect">
            <a:avLst/>
          </a:prstGeom>
          <a:noFill/>
        </p:spPr>
        <p:txBody>
          <a:bodyPr wrap="none" rtlCol="0">
            <a:spAutoFit/>
          </a:bodyPr>
          <a:lstStyle/>
          <a:p>
            <a:r>
              <a:rPr lang="en-US" dirty="0" smtClean="0"/>
              <a:t>Insert Serenade Photo</a:t>
            </a:r>
            <a:endParaRPr lang="en-US" dirty="0"/>
          </a:p>
        </p:txBody>
      </p:sp>
      <p:pic>
        <p:nvPicPr>
          <p:cNvPr id="12" name="Picture 11" descr="VDaysingers7178.preview.jpg"/>
          <p:cNvPicPr>
            <a:picLocks noChangeAspect="1"/>
          </p:cNvPicPr>
          <p:nvPr/>
        </p:nvPicPr>
        <p:blipFill>
          <a:blip r:embed="rId3">
            <a:alphaModFix/>
          </a:blip>
          <a:stretch>
            <a:fillRect/>
          </a:stretch>
        </p:blipFill>
        <p:spPr>
          <a:xfrm>
            <a:off x="2136562" y="2747978"/>
            <a:ext cx="4870875" cy="3277521"/>
          </a:xfrm>
          <a:prstGeom prst="rect">
            <a:avLst/>
          </a:prstGeom>
          <a:effectLst>
            <a:reflection stA="50000" endPos="75000" dist="12700" dir="5400000" sy="-100000" algn="bl" rotWithShape="0"/>
            <a:softEdge rad="114300"/>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a:latin typeface="Times New Roman"/>
              <a:cs typeface="Times New Roman"/>
            </a:endParaRPr>
          </a:p>
        </p:txBody>
      </p:sp>
      <p:sp>
        <p:nvSpPr>
          <p:cNvPr id="63493"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3494" name="Rectangle 3"/>
          <p:cNvSpPr>
            <a:spLocks noChangeArrowheads="1"/>
          </p:cNvSpPr>
          <p:nvPr/>
        </p:nvSpPr>
        <p:spPr bwMode="auto">
          <a:xfrm>
            <a:off x="45720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3496" name="Rectangle 5"/>
          <p:cNvSpPr>
            <a:spLocks noChangeArrowheads="1"/>
          </p:cNvSpPr>
          <p:nvPr/>
        </p:nvSpPr>
        <p:spPr bwMode="auto">
          <a:xfrm>
            <a:off x="457200" y="1828800"/>
            <a:ext cx="184666" cy="646331"/>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2" name="Rectangle 6"/>
          <p:cNvSpPr>
            <a:spLocks noChangeArrowheads="1"/>
          </p:cNvSpPr>
          <p:nvPr/>
        </p:nvSpPr>
        <p:spPr bwMode="auto">
          <a:xfrm>
            <a:off x="152400" y="228303"/>
            <a:ext cx="8991600" cy="6720302"/>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marL="457200" indent="-457200" eaLnBrk="1" hangingPunct="1">
              <a:lnSpc>
                <a:spcPct val="90000"/>
              </a:lnSpc>
              <a:spcBef>
                <a:spcPct val="20000"/>
              </a:spcBef>
              <a:buClr>
                <a:srgbClr val="FFCC00"/>
              </a:buClr>
              <a:buFont typeface="Arial" pitchFamily="-104" charset="0"/>
              <a:buNone/>
            </a:pPr>
            <a:r>
              <a:rPr lang="en-US" sz="4000" b="1" dirty="0" smtClean="0">
                <a:effectLst>
                  <a:outerShdw blurRad="50800" dist="38100" dir="2700000">
                    <a:srgbClr val="000000">
                      <a:alpha val="43000"/>
                    </a:srgbClr>
                  </a:outerShdw>
                </a:effectLst>
                <a:latin typeface="Cambria"/>
                <a:cs typeface="Cambria"/>
              </a:rPr>
              <a:t>Remember</a:t>
            </a:r>
            <a:r>
              <a:rPr lang="en-US" sz="4000" b="1" dirty="0">
                <a:effectLst>
                  <a:outerShdw blurRad="50800" dist="38100" dir="2700000">
                    <a:srgbClr val="000000">
                      <a:alpha val="43000"/>
                    </a:srgbClr>
                  </a:outerShdw>
                </a:effectLst>
                <a:latin typeface="Cambria"/>
                <a:cs typeface="Cambria"/>
              </a:rPr>
              <a:t>. . </a:t>
            </a:r>
            <a:r>
              <a:rPr lang="en-US" sz="4000" b="1" dirty="0" smtClean="0">
                <a:effectLst>
                  <a:outerShdw blurRad="50800" dist="38100" dir="2700000">
                    <a:srgbClr val="000000">
                      <a:alpha val="43000"/>
                    </a:srgbClr>
                  </a:outerShdw>
                </a:effectLst>
                <a:latin typeface="Cambria"/>
                <a:cs typeface="Cambria"/>
              </a:rPr>
              <a:t>.</a:t>
            </a:r>
            <a:r>
              <a:rPr lang="en-US" sz="4000" b="1" i="1" dirty="0" smtClean="0">
                <a:solidFill>
                  <a:srgbClr val="FFFF00"/>
                </a:solidFill>
                <a:effectLst>
                  <a:outerShdw blurRad="50800" dist="38100" dir="2700000">
                    <a:srgbClr val="000000">
                      <a:alpha val="43000"/>
                    </a:srgbClr>
                  </a:outerShdw>
                </a:effectLst>
                <a:latin typeface="Cambria"/>
                <a:cs typeface="Cambria"/>
              </a:rPr>
              <a:t>Your </a:t>
            </a:r>
            <a:r>
              <a:rPr lang="en-US" sz="4000" b="1" i="1" dirty="0">
                <a:solidFill>
                  <a:srgbClr val="FFFF00"/>
                </a:solidFill>
                <a:effectLst>
                  <a:outerShdw blurRad="50800" dist="38100" dir="2700000">
                    <a:srgbClr val="000000">
                      <a:alpha val="43000"/>
                    </a:srgbClr>
                  </a:outerShdw>
                </a:effectLst>
                <a:latin typeface="Cambria"/>
                <a:cs typeface="Cambria"/>
              </a:rPr>
              <a:t>principal needs </a:t>
            </a:r>
            <a:r>
              <a:rPr lang="en-US" sz="4000" b="1" i="1" u="sng" dirty="0">
                <a:solidFill>
                  <a:srgbClr val="FFFF00"/>
                </a:solidFill>
                <a:effectLst>
                  <a:outerShdw blurRad="50800" dist="38100" dir="2700000">
                    <a:srgbClr val="000000">
                      <a:alpha val="43000"/>
                    </a:srgbClr>
                  </a:outerShdw>
                </a:effectLst>
                <a:latin typeface="Cambria"/>
                <a:cs typeface="Cambria"/>
              </a:rPr>
              <a:t>YOU</a:t>
            </a:r>
            <a:r>
              <a:rPr lang="en-US" sz="4000" b="1" i="1" dirty="0">
                <a:solidFill>
                  <a:srgbClr val="FFFF00"/>
                </a:solidFill>
                <a:effectLst>
                  <a:outerShdw blurRad="50800" dist="38100" dir="2700000">
                    <a:srgbClr val="000000">
                      <a:alpha val="43000"/>
                    </a:srgbClr>
                  </a:outerShdw>
                </a:effectLst>
                <a:latin typeface="Cambria"/>
                <a:cs typeface="Cambria"/>
              </a:rPr>
              <a:t>!</a:t>
            </a:r>
            <a:endParaRPr lang="en-US" sz="4000" b="1" dirty="0">
              <a:solidFill>
                <a:srgbClr val="FFFF00"/>
              </a:solidFill>
              <a:effectLst>
                <a:outerShdw blurRad="50800" dist="38100" dir="2700000">
                  <a:srgbClr val="000000">
                    <a:alpha val="43000"/>
                  </a:srgbClr>
                </a:outerShdw>
              </a:effectLst>
              <a:latin typeface="Cambria"/>
              <a:cs typeface="Cambria"/>
            </a:endParaRPr>
          </a:p>
          <a:p>
            <a:pPr marL="457200" indent="-457200" eaLnBrk="1" hangingPunct="1">
              <a:lnSpc>
                <a:spcPct val="90000"/>
              </a:lnSpc>
              <a:spcBef>
                <a:spcPct val="20000"/>
              </a:spcBef>
              <a:buClr>
                <a:srgbClr val="FFCC00"/>
              </a:buClr>
              <a:buFont typeface="Arial" pitchFamily="-104" charset="0"/>
              <a:buNone/>
            </a:pPr>
            <a:endParaRPr lang="en-US" sz="1000" dirty="0" smtClean="0">
              <a:effectLst>
                <a:outerShdw blurRad="50800" dist="38100" dir="2700000">
                  <a:srgbClr val="000000">
                    <a:alpha val="43000"/>
                  </a:srgbClr>
                </a:outerShdw>
              </a:effectLst>
              <a:latin typeface="Cambria"/>
              <a:cs typeface="Cambria"/>
            </a:endParaRPr>
          </a:p>
          <a:p>
            <a:pPr marL="457200" indent="-457200" eaLnBrk="1" hangingPunct="1">
              <a:lnSpc>
                <a:spcPct val="90000"/>
              </a:lnSpc>
              <a:spcBef>
                <a:spcPct val="20000"/>
              </a:spcBef>
              <a:buClr>
                <a:srgbClr val="FFFF00"/>
              </a:buClr>
              <a:buFont typeface="Arial"/>
              <a:buChar char="•"/>
            </a:pPr>
            <a:r>
              <a:rPr lang="en-US" sz="3600" dirty="0" smtClean="0">
                <a:effectLst>
                  <a:outerShdw blurRad="50800" dist="38100" dir="2700000">
                    <a:srgbClr val="000000">
                      <a:alpha val="43000"/>
                    </a:srgbClr>
                  </a:outerShdw>
                </a:effectLst>
                <a:latin typeface="Cambria"/>
                <a:cs typeface="Cambria"/>
              </a:rPr>
              <a:t>Be </a:t>
            </a:r>
            <a:r>
              <a:rPr lang="en-US" sz="3600" dirty="0">
                <a:effectLst>
                  <a:outerShdw blurRad="50800" dist="38100" dir="2700000">
                    <a:srgbClr val="000000">
                      <a:alpha val="43000"/>
                    </a:srgbClr>
                  </a:outerShdw>
                </a:effectLst>
                <a:latin typeface="Cambria"/>
                <a:cs typeface="Cambria"/>
              </a:rPr>
              <a:t>an active, involved member of the </a:t>
            </a:r>
            <a:r>
              <a:rPr lang="en-US" sz="3600" dirty="0" smtClean="0">
                <a:effectLst>
                  <a:outerShdw blurRad="50800" dist="38100" dir="2700000">
                    <a:srgbClr val="000000">
                      <a:alpha val="43000"/>
                    </a:srgbClr>
                  </a:outerShdw>
                </a:effectLst>
                <a:latin typeface="Cambria"/>
                <a:cs typeface="Cambria"/>
              </a:rPr>
              <a:t>faculty.</a:t>
            </a:r>
          </a:p>
          <a:p>
            <a:pPr marL="457200" indent="-457200" eaLnBrk="1" hangingPunct="1">
              <a:lnSpc>
                <a:spcPct val="90000"/>
              </a:lnSpc>
              <a:spcBef>
                <a:spcPct val="20000"/>
              </a:spcBef>
              <a:buClr>
                <a:srgbClr val="FFFF00"/>
              </a:buClr>
              <a:buFont typeface="Arial"/>
              <a:buChar char="•"/>
            </a:pPr>
            <a:r>
              <a:rPr lang="en-US" sz="3600" dirty="0" smtClean="0">
                <a:effectLst>
                  <a:outerShdw blurRad="50800" dist="38100" dir="2700000">
                    <a:srgbClr val="000000">
                      <a:alpha val="43000"/>
                    </a:srgbClr>
                  </a:outerShdw>
                </a:effectLst>
                <a:latin typeface="Cambria"/>
                <a:cs typeface="Cambria"/>
              </a:rPr>
              <a:t>Take </a:t>
            </a:r>
            <a:r>
              <a:rPr lang="en-US" sz="3600" dirty="0">
                <a:effectLst>
                  <a:outerShdw blurRad="50800" dist="38100" dir="2700000">
                    <a:srgbClr val="000000">
                      <a:alpha val="43000"/>
                    </a:srgbClr>
                  </a:outerShdw>
                </a:effectLst>
                <a:latin typeface="Cambria"/>
                <a:cs typeface="Cambria"/>
              </a:rPr>
              <a:t>part in as many school activities as you </a:t>
            </a:r>
            <a:r>
              <a:rPr lang="en-US" sz="3600" dirty="0" smtClean="0">
                <a:effectLst>
                  <a:outerShdw blurRad="50800" dist="38100" dir="2700000">
                    <a:srgbClr val="000000">
                      <a:alpha val="43000"/>
                    </a:srgbClr>
                  </a:outerShdw>
                </a:effectLst>
                <a:latin typeface="Cambria"/>
                <a:cs typeface="Cambria"/>
              </a:rPr>
              <a:t>can.</a:t>
            </a:r>
          </a:p>
          <a:p>
            <a:pPr marL="457200" indent="-457200" eaLnBrk="1" hangingPunct="1">
              <a:lnSpc>
                <a:spcPct val="90000"/>
              </a:lnSpc>
              <a:spcBef>
                <a:spcPct val="20000"/>
              </a:spcBef>
              <a:buClr>
                <a:srgbClr val="FFFF00"/>
              </a:buClr>
              <a:buFont typeface="Arial"/>
              <a:buChar char="•"/>
            </a:pPr>
            <a:r>
              <a:rPr lang="en-US" sz="3600" dirty="0" smtClean="0">
                <a:effectLst>
                  <a:outerShdw blurRad="50800" dist="38100" dir="2700000">
                    <a:srgbClr val="000000">
                      <a:alpha val="43000"/>
                    </a:srgbClr>
                  </a:outerShdw>
                </a:effectLst>
                <a:latin typeface="Cambria"/>
                <a:cs typeface="Cambria"/>
              </a:rPr>
              <a:t>Volunteer </a:t>
            </a:r>
            <a:r>
              <a:rPr lang="en-US" sz="3600" dirty="0">
                <a:effectLst>
                  <a:outerShdw blurRad="50800" dist="38100" dir="2700000">
                    <a:srgbClr val="000000">
                      <a:alpha val="43000"/>
                    </a:srgbClr>
                  </a:outerShdw>
                </a:effectLst>
                <a:latin typeface="Cambria"/>
                <a:cs typeface="Cambria"/>
              </a:rPr>
              <a:t>to help</a:t>
            </a:r>
            <a:r>
              <a:rPr lang="en-US" sz="3600" dirty="0" smtClean="0">
                <a:effectLst>
                  <a:outerShdw blurRad="50800" dist="38100" dir="2700000">
                    <a:srgbClr val="000000">
                      <a:alpha val="43000"/>
                    </a:srgbClr>
                  </a:outerShdw>
                </a:effectLst>
                <a:latin typeface="Cambria"/>
                <a:cs typeface="Cambria"/>
              </a:rPr>
              <a:t> when </a:t>
            </a:r>
            <a:r>
              <a:rPr lang="en-US" sz="3600" dirty="0">
                <a:effectLst>
                  <a:outerShdw blurRad="50800" dist="38100" dir="2700000">
                    <a:srgbClr val="000000">
                      <a:alpha val="43000"/>
                    </a:srgbClr>
                  </a:outerShdw>
                </a:effectLst>
                <a:latin typeface="Cambria"/>
                <a:cs typeface="Cambria"/>
              </a:rPr>
              <a:t>needed. </a:t>
            </a:r>
            <a:r>
              <a:rPr lang="en-US" sz="3600" dirty="0" smtClean="0">
                <a:effectLst>
                  <a:outerShdw blurRad="50800" dist="38100" dir="2700000">
                    <a:srgbClr val="000000">
                      <a:alpha val="43000"/>
                    </a:srgbClr>
                  </a:outerShdw>
                </a:effectLst>
                <a:latin typeface="Cambria"/>
                <a:cs typeface="Cambria"/>
              </a:rPr>
              <a:t> </a:t>
            </a:r>
          </a:p>
          <a:p>
            <a:pPr marL="457200" indent="-457200" eaLnBrk="1" hangingPunct="1">
              <a:lnSpc>
                <a:spcPct val="90000"/>
              </a:lnSpc>
              <a:spcBef>
                <a:spcPct val="20000"/>
              </a:spcBef>
              <a:buClr>
                <a:srgbClr val="FFFF00"/>
              </a:buClr>
              <a:buFont typeface="Arial"/>
              <a:buChar char="•"/>
            </a:pPr>
            <a:r>
              <a:rPr lang="en-US" sz="3600" dirty="0" smtClean="0">
                <a:effectLst>
                  <a:outerShdw blurRad="50800" dist="38100" dir="2700000">
                    <a:srgbClr val="000000">
                      <a:alpha val="43000"/>
                    </a:srgbClr>
                  </a:outerShdw>
                </a:effectLst>
                <a:latin typeface="Cambria"/>
                <a:cs typeface="Cambria"/>
              </a:rPr>
              <a:t>Organize faculty functions</a:t>
            </a:r>
            <a:r>
              <a:rPr lang="en-US" sz="3600" dirty="0">
                <a:effectLst>
                  <a:outerShdw blurRad="50800" dist="38100" dir="2700000">
                    <a:srgbClr val="000000">
                      <a:alpha val="43000"/>
                    </a:srgbClr>
                  </a:outerShdw>
                </a:effectLst>
                <a:latin typeface="Cambria"/>
                <a:cs typeface="Cambria"/>
              </a:rPr>
              <a:t>, school food drives, </a:t>
            </a:r>
            <a:r>
              <a:rPr lang="en-US" sz="3600" dirty="0" smtClean="0">
                <a:effectLst>
                  <a:outerShdw blurRad="50800" dist="38100" dir="2700000">
                    <a:srgbClr val="000000">
                      <a:alpha val="43000"/>
                    </a:srgbClr>
                  </a:outerShdw>
                </a:effectLst>
                <a:latin typeface="Cambria"/>
                <a:cs typeface="Cambria"/>
              </a:rPr>
              <a:t>etc. (at least one each semester)</a:t>
            </a:r>
          </a:p>
          <a:p>
            <a:pPr marL="457200" indent="-457200" eaLnBrk="1" hangingPunct="1">
              <a:lnSpc>
                <a:spcPct val="90000"/>
              </a:lnSpc>
              <a:spcBef>
                <a:spcPct val="20000"/>
              </a:spcBef>
              <a:buClr>
                <a:srgbClr val="FFFF00"/>
              </a:buClr>
              <a:buFont typeface="Arial"/>
              <a:buChar char="•"/>
            </a:pPr>
            <a:r>
              <a:rPr lang="en-US" sz="3600" dirty="0" smtClean="0">
                <a:effectLst>
                  <a:outerShdw blurRad="50800" dist="38100" dir="2700000">
                    <a:srgbClr val="000000">
                      <a:alpha val="43000"/>
                    </a:srgbClr>
                  </a:outerShdw>
                </a:effectLst>
                <a:latin typeface="Cambria"/>
                <a:cs typeface="Cambria"/>
              </a:rPr>
              <a:t>Ask </a:t>
            </a:r>
            <a:r>
              <a:rPr lang="en-US" sz="3600" dirty="0">
                <a:effectLst>
                  <a:outerShdw blurRad="50800" dist="38100" dir="2700000">
                    <a:srgbClr val="000000">
                      <a:alpha val="43000"/>
                    </a:srgbClr>
                  </a:outerShdw>
                </a:effectLst>
                <a:latin typeface="Cambria"/>
                <a:cs typeface="Cambria"/>
              </a:rPr>
              <a:t>how you/your program can help build school spirit.</a:t>
            </a:r>
            <a:endParaRPr lang="en-US" sz="3600" dirty="0" smtClean="0">
              <a:effectLst>
                <a:outerShdw blurRad="50800" dist="38100" dir="2700000">
                  <a:srgbClr val="000000">
                    <a:alpha val="43000"/>
                  </a:srgbClr>
                </a:outerShdw>
              </a:effectLst>
              <a:latin typeface="Cambria"/>
              <a:cs typeface="Cambria"/>
            </a:endParaRPr>
          </a:p>
          <a:p>
            <a:pPr marL="457200" indent="-457200" eaLnBrk="1" hangingPunct="1">
              <a:lnSpc>
                <a:spcPct val="90000"/>
              </a:lnSpc>
              <a:spcBef>
                <a:spcPct val="20000"/>
              </a:spcBef>
              <a:buClr>
                <a:srgbClr val="FFCC00"/>
              </a:buClr>
              <a:buFont typeface="Arial" pitchFamily="-104" charset="0"/>
              <a:buNone/>
            </a:pPr>
            <a:endParaRPr lang="en-US" dirty="0" smtClean="0">
              <a:effectLst>
                <a:outerShdw blurRad="50800" dist="38100" dir="2700000">
                  <a:srgbClr val="000000">
                    <a:alpha val="43000"/>
                  </a:srgbClr>
                </a:outerShdw>
              </a:effectLst>
              <a:latin typeface="Cambria"/>
              <a:cs typeface="Cambr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b="1" dirty="0">
              <a:latin typeface="Times New Roman"/>
              <a:cs typeface="Times New Roman"/>
            </a:endParaRPr>
          </a:p>
        </p:txBody>
      </p:sp>
      <p:sp>
        <p:nvSpPr>
          <p:cNvPr id="15" name="Rectangle 6"/>
          <p:cNvSpPr>
            <a:spLocks noGrp="1" noChangeArrowheads="1"/>
          </p:cNvSpPr>
          <p:nvPr>
            <p:ph type="sldNum" sz="quarter" idx="12"/>
          </p:nvPr>
        </p:nvSpPr>
        <p:spPr>
          <a:xfrm>
            <a:off x="6553200" y="6248400"/>
            <a:ext cx="1905000" cy="457200"/>
          </a:xfrm>
          <a:effectLst>
            <a:outerShdw blurRad="50800" dist="38100" dir="2700000" algn="ctr" rotWithShape="0">
              <a:srgbClr val="000000">
                <a:alpha val="43000"/>
              </a:srgbClr>
            </a:outerShdw>
          </a:effectLst>
        </p:spPr>
        <p:txBody>
          <a:bodyPr/>
          <a:lstStyle/>
          <a:p>
            <a:pPr>
              <a:defRPr/>
            </a:pPr>
            <a:endParaRPr lang="en-US" b="1" dirty="0">
              <a:latin typeface="Times New Roman"/>
              <a:cs typeface="Times New Roman"/>
            </a:endParaRPr>
          </a:p>
        </p:txBody>
      </p:sp>
      <p:sp>
        <p:nvSpPr>
          <p:cNvPr id="14346" name="Rectangle 8"/>
          <p:cNvSpPr>
            <a:spLocks noChangeArrowheads="1"/>
          </p:cNvSpPr>
          <p:nvPr/>
        </p:nvSpPr>
        <p:spPr bwMode="auto">
          <a:xfrm>
            <a:off x="4191000" y="36576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b="1">
              <a:latin typeface="Times New Roman"/>
              <a:cs typeface="Times New Roman"/>
            </a:endParaRPr>
          </a:p>
        </p:txBody>
      </p:sp>
      <p:sp>
        <p:nvSpPr>
          <p:cNvPr id="14347" name="Rectangle 11"/>
          <p:cNvSpPr>
            <a:spLocks noChangeArrowheads="1"/>
          </p:cNvSpPr>
          <p:nvPr/>
        </p:nvSpPr>
        <p:spPr bwMode="auto">
          <a:xfrm>
            <a:off x="44958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b="1">
              <a:latin typeface="Times New Roman"/>
              <a:cs typeface="Times New Roman"/>
            </a:endParaRPr>
          </a:p>
        </p:txBody>
      </p:sp>
      <p:pic>
        <p:nvPicPr>
          <p:cNvPr id="14" name="Picture 13" descr="Slide 4.png"/>
          <p:cNvPicPr>
            <a:picLocks noChangeAspect="1"/>
          </p:cNvPicPr>
          <p:nvPr/>
        </p:nvPicPr>
        <p:blipFill>
          <a:blip r:embed="rId3"/>
          <a:stretch>
            <a:fillRect/>
          </a:stretch>
        </p:blipFill>
        <p:spPr>
          <a:xfrm>
            <a:off x="-45522" y="0"/>
            <a:ext cx="9189522" cy="6858000"/>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4"/>
          <p:cNvSpPr>
            <a:spLocks noGrp="1" noChangeArrowheads="1"/>
          </p:cNvSpPr>
          <p:nvPr>
            <p:ph type="dt" sz="quarter" idx="10"/>
          </p:nvPr>
        </p:nvSpPr>
        <p:spPr/>
        <p:txBody>
          <a:bodyPr/>
          <a:lstStyle/>
          <a:p>
            <a:pPr>
              <a:defRPr/>
            </a:pPr>
            <a:endParaRPr lang="en-US">
              <a:latin typeface="Times New Roman"/>
              <a:cs typeface="Times New Roman"/>
            </a:endParaRPr>
          </a:p>
        </p:txBody>
      </p:sp>
      <p:sp>
        <p:nvSpPr>
          <p:cNvPr id="10" name="Rectangle 6"/>
          <p:cNvSpPr>
            <a:spLocks noGrp="1" noChangeArrowheads="1"/>
          </p:cNvSpPr>
          <p:nvPr>
            <p:ph type="sldNum" sz="quarter" idx="12"/>
          </p:nvPr>
        </p:nvSpPr>
        <p:spPr/>
        <p:txBody>
          <a:bodyPr/>
          <a:lstStyle/>
          <a:p>
            <a:pPr>
              <a:defRPr/>
            </a:pPr>
            <a:endParaRPr lang="en-US" dirty="0">
              <a:latin typeface="Times New Roman"/>
              <a:cs typeface="Times New Roman"/>
            </a:endParaRPr>
          </a:p>
        </p:txBody>
      </p:sp>
      <p:sp>
        <p:nvSpPr>
          <p:cNvPr id="59397"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9398"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9400"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59401" name="Rectangle 6"/>
          <p:cNvSpPr>
            <a:spLocks noChangeArrowheads="1"/>
          </p:cNvSpPr>
          <p:nvPr/>
        </p:nvSpPr>
        <p:spPr bwMode="auto">
          <a:xfrm>
            <a:off x="0" y="70238"/>
            <a:ext cx="9144000" cy="2525307"/>
          </a:xfrm>
          <a:prstGeom prst="rect">
            <a:avLst/>
          </a:prstGeom>
          <a:noFill/>
          <a:ln w="9525">
            <a:noFill/>
            <a:miter lim="800000"/>
            <a:headEnd/>
            <a:tailEnd/>
          </a:ln>
        </p:spPr>
        <p:txBody>
          <a:bodyPr wrap="square">
            <a:prstTxWarp prst="textNoShape">
              <a:avLst/>
            </a:prstTxWarp>
            <a:spAutoFit/>
          </a:bodyPr>
          <a:lstStyle/>
          <a:p>
            <a:pPr marL="742950" indent="-742950" algn="ctr" eaLnBrk="1" hangingPunct="1">
              <a:lnSpc>
                <a:spcPct val="90000"/>
              </a:lnSpc>
              <a:spcBef>
                <a:spcPct val="20000"/>
              </a:spcBef>
              <a:buClr>
                <a:srgbClr val="FFCC00"/>
              </a:buClr>
            </a:pPr>
            <a:r>
              <a:rPr lang="en-US" sz="3600" dirty="0" smtClean="0">
                <a:solidFill>
                  <a:srgbClr val="FFFF00"/>
                </a:solidFill>
                <a:effectLst>
                  <a:outerShdw blurRad="50800" dist="38100" dir="2700000">
                    <a:srgbClr val="000000">
                      <a:alpha val="43000"/>
                    </a:srgbClr>
                  </a:outerShdw>
                </a:effectLst>
                <a:latin typeface="Cambria"/>
                <a:cs typeface="Cambria"/>
              </a:rPr>
              <a:t>11.  </a:t>
            </a:r>
            <a:r>
              <a:rPr lang="en-US" sz="3600" i="1" dirty="0" smtClean="0">
                <a:solidFill>
                  <a:srgbClr val="FFFF00"/>
                </a:solidFill>
                <a:effectLst>
                  <a:outerShdw blurRad="50800" dist="38100" dir="2700000">
                    <a:srgbClr val="000000">
                      <a:alpha val="43000"/>
                    </a:srgbClr>
                  </a:outerShdw>
                </a:effectLst>
                <a:latin typeface="Cambria"/>
                <a:cs typeface="Cambria"/>
              </a:rPr>
              <a:t>BONUS:  </a:t>
            </a:r>
          </a:p>
          <a:p>
            <a:pPr marL="742950" indent="-742950" algn="ctr" eaLnBrk="1" hangingPunct="1">
              <a:lnSpc>
                <a:spcPct val="90000"/>
              </a:lnSpc>
              <a:spcBef>
                <a:spcPct val="20000"/>
              </a:spcBef>
              <a:buClr>
                <a:srgbClr val="FFCC00"/>
              </a:buClr>
            </a:pPr>
            <a:r>
              <a:rPr lang="en-US" sz="4800" dirty="0" smtClean="0">
                <a:solidFill>
                  <a:srgbClr val="FFFF00"/>
                </a:solidFill>
                <a:effectLst>
                  <a:outerShdw blurRad="50800" dist="38100" dir="2700000">
                    <a:srgbClr val="000000">
                      <a:alpha val="43000"/>
                    </a:srgbClr>
                  </a:outerShdw>
                </a:effectLst>
                <a:latin typeface="Cambria"/>
                <a:cs typeface="Cambria"/>
              </a:rPr>
              <a:t>Never stop refining your abilities</a:t>
            </a:r>
          </a:p>
          <a:p>
            <a:pPr marL="742950" indent="-742950" algn="ctr" eaLnBrk="1" hangingPunct="1">
              <a:lnSpc>
                <a:spcPct val="90000"/>
              </a:lnSpc>
              <a:spcBef>
                <a:spcPct val="20000"/>
              </a:spcBef>
              <a:buClr>
                <a:srgbClr val="FFCC00"/>
              </a:buClr>
            </a:pPr>
            <a:r>
              <a:rPr lang="en-US" sz="4800" dirty="0" smtClean="0">
                <a:solidFill>
                  <a:srgbClr val="FFFF00"/>
                </a:solidFill>
                <a:effectLst>
                  <a:outerShdw blurRad="50800" dist="38100" dir="2700000">
                    <a:srgbClr val="000000">
                      <a:alpha val="43000"/>
                    </a:srgbClr>
                  </a:outerShdw>
                </a:effectLst>
                <a:latin typeface="Cambria"/>
                <a:cs typeface="Cambria"/>
              </a:rPr>
              <a:t>in all things.</a:t>
            </a:r>
            <a:endParaRPr lang="en-US" sz="4800" dirty="0" smtClean="0">
              <a:effectLst>
                <a:outerShdw blurRad="50800" dist="38100" dir="2700000">
                  <a:srgbClr val="000000">
                    <a:alpha val="43000"/>
                  </a:srgbClr>
                </a:outerShdw>
              </a:effectLst>
              <a:latin typeface="Cambria"/>
              <a:cs typeface="Cambria"/>
            </a:endParaRPr>
          </a:p>
          <a:p>
            <a:pPr marL="457200" indent="-457200" eaLnBrk="1" hangingPunct="1">
              <a:lnSpc>
                <a:spcPct val="90000"/>
              </a:lnSpc>
              <a:spcBef>
                <a:spcPct val="20000"/>
              </a:spcBef>
              <a:buClr>
                <a:srgbClr val="FFCC00"/>
              </a:buClr>
            </a:pPr>
            <a:endParaRPr lang="en-US" dirty="0" smtClean="0">
              <a:solidFill>
                <a:srgbClr val="FFFF00"/>
              </a:solidFill>
              <a:effectLst>
                <a:outerShdw blurRad="50800" dist="38100" dir="2700000">
                  <a:srgbClr val="000000">
                    <a:alpha val="43000"/>
                  </a:srgbClr>
                </a:outerShdw>
              </a:effectLst>
              <a:latin typeface="Cambria"/>
              <a:cs typeface="Cambria"/>
            </a:endParaRPr>
          </a:p>
        </p:txBody>
      </p:sp>
      <p:pic>
        <p:nvPicPr>
          <p:cNvPr id="18" name="Picture 17"/>
          <p:cNvPicPr>
            <a:picLocks noChangeAspect="1"/>
          </p:cNvPicPr>
          <p:nvPr/>
        </p:nvPicPr>
        <p:blipFill>
          <a:blip r:embed="rId3"/>
          <a:stretch>
            <a:fillRect/>
          </a:stretch>
        </p:blipFill>
        <p:spPr>
          <a:xfrm>
            <a:off x="641866" y="2340508"/>
            <a:ext cx="4365092" cy="4365092"/>
          </a:xfrm>
          <a:prstGeom prst="rect">
            <a:avLst/>
          </a:prstGeom>
        </p:spPr>
      </p:pic>
      <p:sp>
        <p:nvSpPr>
          <p:cNvPr id="19" name="Rectangle 6"/>
          <p:cNvSpPr>
            <a:spLocks noChangeArrowheads="1"/>
          </p:cNvSpPr>
          <p:nvPr/>
        </p:nvSpPr>
        <p:spPr bwMode="auto">
          <a:xfrm>
            <a:off x="3717301" y="3295244"/>
            <a:ext cx="5158712" cy="1768176"/>
          </a:xfrm>
          <a:prstGeom prst="rect">
            <a:avLst/>
          </a:prstGeom>
          <a:noFill/>
          <a:ln w="9525">
            <a:noFill/>
            <a:miter lim="800000"/>
            <a:headEnd/>
            <a:tailEnd/>
          </a:ln>
        </p:spPr>
        <p:txBody>
          <a:bodyPr wrap="square">
            <a:prstTxWarp prst="textNoShape">
              <a:avLst/>
            </a:prstTxWarp>
            <a:spAutoFit/>
          </a:bodyPr>
          <a:lstStyle/>
          <a:p>
            <a:pPr marL="742950" indent="-742950" eaLnBrk="1" hangingPunct="1">
              <a:lnSpc>
                <a:spcPct val="90000"/>
              </a:lnSpc>
              <a:spcBef>
                <a:spcPct val="20000"/>
              </a:spcBef>
              <a:buClr>
                <a:srgbClr val="FFCC00"/>
              </a:buClr>
            </a:pPr>
            <a:r>
              <a:rPr lang="en-US" sz="5400" dirty="0" smtClean="0">
                <a:solidFill>
                  <a:srgbClr val="FFFFFF"/>
                </a:solidFill>
                <a:effectLst>
                  <a:outerShdw blurRad="50800" dist="38100" dir="2700000">
                    <a:srgbClr val="000000">
                      <a:alpha val="43000"/>
                    </a:srgbClr>
                  </a:outerShdw>
                </a:effectLst>
                <a:latin typeface="Cambria"/>
                <a:cs typeface="Cambria"/>
              </a:rPr>
              <a:t>Keep looking for </a:t>
            </a:r>
          </a:p>
          <a:p>
            <a:pPr marL="742950" indent="-742950" eaLnBrk="1" hangingPunct="1">
              <a:lnSpc>
                <a:spcPct val="90000"/>
              </a:lnSpc>
              <a:spcBef>
                <a:spcPct val="20000"/>
              </a:spcBef>
              <a:buClr>
                <a:srgbClr val="FFCC00"/>
              </a:buClr>
            </a:pPr>
            <a:r>
              <a:rPr lang="en-US" sz="5400" dirty="0" smtClean="0">
                <a:solidFill>
                  <a:srgbClr val="FFFFFF"/>
                </a:solidFill>
                <a:effectLst>
                  <a:outerShdw blurRad="50800" dist="38100" dir="2700000">
                    <a:srgbClr val="000000">
                      <a:alpha val="43000"/>
                    </a:srgbClr>
                  </a:outerShdw>
                </a:effectLst>
                <a:latin typeface="Cambria"/>
                <a:cs typeface="Cambria"/>
              </a:rPr>
              <a:t>“a better way.”</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4"/>
          <p:cNvSpPr>
            <a:spLocks noGrp="1" noChangeArrowheads="1"/>
          </p:cNvSpPr>
          <p:nvPr>
            <p:ph type="dt" sz="quarter" idx="10"/>
          </p:nvPr>
        </p:nvSpPr>
        <p:spPr/>
        <p:txBody>
          <a:bodyPr/>
          <a:lstStyle/>
          <a:p>
            <a:pPr>
              <a:defRPr/>
            </a:pPr>
            <a:endParaRPr lang="en-US"/>
          </a:p>
        </p:txBody>
      </p:sp>
      <p:sp>
        <p:nvSpPr>
          <p:cNvPr id="12" name="Rectangle 6"/>
          <p:cNvSpPr>
            <a:spLocks noGrp="1" noChangeArrowheads="1"/>
          </p:cNvSpPr>
          <p:nvPr>
            <p:ph type="sldNum" sz="quarter" idx="12"/>
          </p:nvPr>
        </p:nvSpPr>
        <p:spPr/>
        <p:txBody>
          <a:bodyPr/>
          <a:lstStyle/>
          <a:p>
            <a:pPr>
              <a:defRPr/>
            </a:pPr>
            <a:endParaRPr lang="en-US" dirty="0"/>
          </a:p>
        </p:txBody>
      </p:sp>
      <p:sp>
        <p:nvSpPr>
          <p:cNvPr id="69637" name="Rectangle 4"/>
          <p:cNvSpPr>
            <a:spLocks noChangeArrowheads="1"/>
          </p:cNvSpPr>
          <p:nvPr/>
        </p:nvSpPr>
        <p:spPr bwMode="auto">
          <a:xfrm>
            <a:off x="304800" y="69564"/>
            <a:ext cx="8610600" cy="823913"/>
          </a:xfrm>
          <a:prstGeom prst="rect">
            <a:avLst/>
          </a:prstGeom>
          <a:noFill/>
          <a:ln w="9525">
            <a:noFill/>
            <a:miter lim="800000"/>
            <a:headEnd/>
            <a:tailEnd/>
          </a:ln>
        </p:spPr>
        <p:txBody>
          <a:bodyPr>
            <a:prstTxWarp prst="textNoShape">
              <a:avLst/>
            </a:prstTxWarp>
            <a:spAutoFit/>
          </a:bodyPr>
          <a:lstStyle/>
          <a:p>
            <a:pPr algn="ctr" eaLnBrk="1" hangingPunct="1">
              <a:spcBef>
                <a:spcPct val="20000"/>
              </a:spcBef>
              <a:buClr>
                <a:srgbClr val="FFCC00"/>
              </a:buClr>
              <a:buFont typeface="Wingdings" pitchFamily="-104" charset="2"/>
              <a:buNone/>
            </a:pPr>
            <a:r>
              <a:rPr lang="en-US" sz="4800" b="1" i="1" dirty="0" smtClean="0">
                <a:solidFill>
                  <a:srgbClr val="FFFF00"/>
                </a:solidFill>
                <a:effectLst>
                  <a:outerShdw blurRad="50800" dist="38100" dir="2700000">
                    <a:srgbClr val="000000">
                      <a:alpha val="43000"/>
                    </a:srgbClr>
                  </a:outerShdw>
                </a:effectLst>
                <a:latin typeface="Cambria"/>
                <a:cs typeface="Cambria"/>
              </a:rPr>
              <a:t>How </a:t>
            </a:r>
            <a:r>
              <a:rPr lang="en-US" sz="4800" b="1" i="1" dirty="0">
                <a:solidFill>
                  <a:srgbClr val="FFFF00"/>
                </a:solidFill>
                <a:effectLst>
                  <a:outerShdw blurRad="50800" dist="38100" dir="2700000">
                    <a:srgbClr val="000000">
                      <a:alpha val="43000"/>
                    </a:srgbClr>
                  </a:outerShdw>
                </a:effectLst>
                <a:latin typeface="Cambria"/>
                <a:cs typeface="Cambria"/>
              </a:rPr>
              <a:t>Can I Do It All?</a:t>
            </a:r>
            <a:endParaRPr lang="en-US" sz="4400" b="1" i="1" dirty="0">
              <a:solidFill>
                <a:srgbClr val="FFFF00"/>
              </a:solidFill>
              <a:effectLst>
                <a:outerShdw blurRad="50800" dist="38100" dir="2700000">
                  <a:srgbClr val="000000">
                    <a:alpha val="43000"/>
                  </a:srgbClr>
                </a:outerShdw>
              </a:effectLst>
              <a:latin typeface="Cambria"/>
              <a:cs typeface="Cambria"/>
            </a:endParaRPr>
          </a:p>
        </p:txBody>
      </p:sp>
      <p:sp>
        <p:nvSpPr>
          <p:cNvPr id="69638" name="Rectangle 5"/>
          <p:cNvSpPr>
            <a:spLocks noChangeArrowheads="1"/>
          </p:cNvSpPr>
          <p:nvPr/>
        </p:nvSpPr>
        <p:spPr bwMode="auto">
          <a:xfrm>
            <a:off x="457200" y="1828800"/>
            <a:ext cx="184150" cy="822325"/>
          </a:xfrm>
          <a:prstGeom prst="rect">
            <a:avLst/>
          </a:prstGeom>
          <a:noFill/>
          <a:ln w="9525">
            <a:noFill/>
            <a:miter lim="800000"/>
            <a:headEnd/>
            <a:tailEnd/>
          </a:ln>
        </p:spPr>
        <p:txBody>
          <a:bodyPr wrap="none">
            <a:prstTxWarp prst="textNoShape">
              <a:avLst/>
            </a:prstTxWarp>
            <a:spAutoFit/>
          </a:bodyPr>
          <a:lstStyle/>
          <a:p>
            <a:pPr marL="457200" indent="-457200"/>
            <a:endParaRPr lang="en-US"/>
          </a:p>
          <a:p>
            <a:pPr marL="457200" indent="-457200"/>
            <a:endParaRPr lang="en-US"/>
          </a:p>
        </p:txBody>
      </p:sp>
      <p:sp>
        <p:nvSpPr>
          <p:cNvPr id="69639" name="Rectangle 6"/>
          <p:cNvSpPr>
            <a:spLocks noChangeArrowheads="1"/>
          </p:cNvSpPr>
          <p:nvPr/>
        </p:nvSpPr>
        <p:spPr bwMode="auto">
          <a:xfrm>
            <a:off x="228600" y="1752600"/>
            <a:ext cx="8686800" cy="1223963"/>
          </a:xfrm>
          <a:prstGeom prst="rect">
            <a:avLst/>
          </a:prstGeom>
          <a:noFill/>
          <a:ln w="9525">
            <a:noFill/>
            <a:miter lim="800000"/>
            <a:headEnd/>
            <a:tailEnd/>
          </a:ln>
        </p:spPr>
        <p:txBody>
          <a:bodyPr>
            <a:prstTxWarp prst="textNoShape">
              <a:avLst/>
            </a:prstTxWarp>
            <a:spAutoFit/>
          </a:bodyPr>
          <a:lstStyle/>
          <a:p>
            <a:pPr marL="457200" indent="-457200" eaLnBrk="1" hangingPunct="1">
              <a:lnSpc>
                <a:spcPct val="90000"/>
              </a:lnSpc>
              <a:spcBef>
                <a:spcPct val="20000"/>
              </a:spcBef>
              <a:buClr>
                <a:srgbClr val="FFCC00"/>
              </a:buClr>
              <a:buFont typeface="Arial" pitchFamily="-104" charset="0"/>
              <a:buNone/>
            </a:pPr>
            <a:endParaRPr lang="en-US"/>
          </a:p>
          <a:p>
            <a:pPr marL="457200" indent="-457200" eaLnBrk="1" hangingPunct="1">
              <a:lnSpc>
                <a:spcPct val="90000"/>
              </a:lnSpc>
              <a:spcBef>
                <a:spcPct val="20000"/>
              </a:spcBef>
              <a:buClr>
                <a:srgbClr val="FFCC00"/>
              </a:buClr>
              <a:buFont typeface="Arial" pitchFamily="-104" charset="0"/>
              <a:buNone/>
            </a:pPr>
            <a:endParaRPr lang="en-US"/>
          </a:p>
          <a:p>
            <a:pPr marL="457200" indent="-457200" eaLnBrk="1" hangingPunct="1">
              <a:lnSpc>
                <a:spcPct val="90000"/>
              </a:lnSpc>
              <a:spcBef>
                <a:spcPct val="20000"/>
              </a:spcBef>
              <a:buClr>
                <a:srgbClr val="FFCC00"/>
              </a:buClr>
              <a:buFont typeface="Arial" pitchFamily="-104" charset="0"/>
              <a:buNone/>
            </a:pPr>
            <a:endParaRPr lang="en-US"/>
          </a:p>
        </p:txBody>
      </p:sp>
      <p:pic>
        <p:nvPicPr>
          <p:cNvPr id="69640" name="Picture 1031" descr="Director's Flowchart"/>
          <p:cNvPicPr>
            <a:picLocks noChangeAspect="1" noChangeArrowheads="1"/>
          </p:cNvPicPr>
          <p:nvPr/>
        </p:nvPicPr>
        <p:blipFill>
          <a:blip r:embed="rId3"/>
          <a:srcRect/>
          <a:stretch>
            <a:fillRect/>
          </a:stretch>
        </p:blipFill>
        <p:spPr bwMode="auto">
          <a:xfrm>
            <a:off x="0" y="900060"/>
            <a:ext cx="9143999"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4"/>
          <p:cNvSpPr>
            <a:spLocks noGrp="1" noChangeArrowheads="1"/>
          </p:cNvSpPr>
          <p:nvPr>
            <p:ph type="dt" sz="quarter" idx="10"/>
          </p:nvPr>
        </p:nvSpPr>
        <p:spPr/>
        <p:txBody>
          <a:bodyPr/>
          <a:lstStyle/>
          <a:p>
            <a:pPr>
              <a:defRPr/>
            </a:pPr>
            <a:endParaRPr lang="en-US"/>
          </a:p>
        </p:txBody>
      </p:sp>
      <p:sp>
        <p:nvSpPr>
          <p:cNvPr id="12" name="Rectangle 6"/>
          <p:cNvSpPr>
            <a:spLocks noGrp="1" noChangeArrowheads="1"/>
          </p:cNvSpPr>
          <p:nvPr>
            <p:ph type="sldNum" sz="quarter" idx="12"/>
          </p:nvPr>
        </p:nvSpPr>
        <p:spPr/>
        <p:txBody>
          <a:bodyPr/>
          <a:lstStyle/>
          <a:p>
            <a:pPr>
              <a:defRPr/>
            </a:pPr>
            <a:endParaRPr lang="en-US" dirty="0"/>
          </a:p>
        </p:txBody>
      </p:sp>
      <p:sp>
        <p:nvSpPr>
          <p:cNvPr id="69637" name="Rectangle 4"/>
          <p:cNvSpPr>
            <a:spLocks noChangeArrowheads="1"/>
          </p:cNvSpPr>
          <p:nvPr/>
        </p:nvSpPr>
        <p:spPr bwMode="auto">
          <a:xfrm>
            <a:off x="304800" y="69564"/>
            <a:ext cx="8610600" cy="823913"/>
          </a:xfrm>
          <a:prstGeom prst="rect">
            <a:avLst/>
          </a:prstGeom>
          <a:noFill/>
          <a:ln w="9525">
            <a:noFill/>
            <a:miter lim="800000"/>
            <a:headEnd/>
            <a:tailEnd/>
          </a:ln>
        </p:spPr>
        <p:txBody>
          <a:bodyPr>
            <a:prstTxWarp prst="textNoShape">
              <a:avLst/>
            </a:prstTxWarp>
            <a:spAutoFit/>
          </a:bodyPr>
          <a:lstStyle/>
          <a:p>
            <a:pPr algn="ctr" eaLnBrk="1" hangingPunct="1">
              <a:spcBef>
                <a:spcPct val="20000"/>
              </a:spcBef>
              <a:buClr>
                <a:srgbClr val="FFCC00"/>
              </a:buClr>
              <a:buFont typeface="Wingdings" pitchFamily="-104" charset="2"/>
              <a:buNone/>
            </a:pPr>
            <a:r>
              <a:rPr lang="en-US" sz="4800" b="1" i="1" dirty="0" smtClean="0">
                <a:solidFill>
                  <a:srgbClr val="FFFF00"/>
                </a:solidFill>
                <a:effectLst>
                  <a:outerShdw blurRad="50800" dist="38100" dir="2700000">
                    <a:srgbClr val="000000">
                      <a:alpha val="43000"/>
                    </a:srgbClr>
                  </a:outerShdw>
                </a:effectLst>
                <a:latin typeface="Cambria"/>
                <a:cs typeface="Cambria"/>
              </a:rPr>
              <a:t>How </a:t>
            </a:r>
            <a:r>
              <a:rPr lang="en-US" sz="4800" b="1" i="1" dirty="0">
                <a:solidFill>
                  <a:srgbClr val="FFFF00"/>
                </a:solidFill>
                <a:effectLst>
                  <a:outerShdw blurRad="50800" dist="38100" dir="2700000">
                    <a:srgbClr val="000000">
                      <a:alpha val="43000"/>
                    </a:srgbClr>
                  </a:outerShdw>
                </a:effectLst>
                <a:latin typeface="Cambria"/>
                <a:cs typeface="Cambria"/>
              </a:rPr>
              <a:t>Can I Do It All?</a:t>
            </a:r>
            <a:endParaRPr lang="en-US" sz="4400" b="1" i="1" dirty="0">
              <a:solidFill>
                <a:srgbClr val="FFFF00"/>
              </a:solidFill>
              <a:effectLst>
                <a:outerShdw blurRad="50800" dist="38100" dir="2700000">
                  <a:srgbClr val="000000">
                    <a:alpha val="43000"/>
                  </a:srgbClr>
                </a:outerShdw>
              </a:effectLst>
              <a:latin typeface="Cambria"/>
              <a:cs typeface="Cambria"/>
            </a:endParaRPr>
          </a:p>
        </p:txBody>
      </p:sp>
      <p:sp>
        <p:nvSpPr>
          <p:cNvPr id="69638" name="Rectangle 5"/>
          <p:cNvSpPr>
            <a:spLocks noChangeArrowheads="1"/>
          </p:cNvSpPr>
          <p:nvPr/>
        </p:nvSpPr>
        <p:spPr bwMode="auto">
          <a:xfrm>
            <a:off x="457200" y="1828800"/>
            <a:ext cx="184150" cy="822325"/>
          </a:xfrm>
          <a:prstGeom prst="rect">
            <a:avLst/>
          </a:prstGeom>
          <a:noFill/>
          <a:ln w="9525">
            <a:noFill/>
            <a:miter lim="800000"/>
            <a:headEnd/>
            <a:tailEnd/>
          </a:ln>
        </p:spPr>
        <p:txBody>
          <a:bodyPr wrap="none">
            <a:prstTxWarp prst="textNoShape">
              <a:avLst/>
            </a:prstTxWarp>
            <a:spAutoFit/>
          </a:bodyPr>
          <a:lstStyle/>
          <a:p>
            <a:pPr marL="457200" indent="-457200"/>
            <a:endParaRPr lang="en-US"/>
          </a:p>
          <a:p>
            <a:pPr marL="457200" indent="-457200"/>
            <a:endParaRPr lang="en-US"/>
          </a:p>
        </p:txBody>
      </p:sp>
      <p:sp>
        <p:nvSpPr>
          <p:cNvPr id="69639" name="Rectangle 6"/>
          <p:cNvSpPr>
            <a:spLocks noChangeArrowheads="1"/>
          </p:cNvSpPr>
          <p:nvPr/>
        </p:nvSpPr>
        <p:spPr bwMode="auto">
          <a:xfrm>
            <a:off x="228600" y="1752600"/>
            <a:ext cx="8686800" cy="1223963"/>
          </a:xfrm>
          <a:prstGeom prst="rect">
            <a:avLst/>
          </a:prstGeom>
          <a:noFill/>
          <a:ln w="9525">
            <a:noFill/>
            <a:miter lim="800000"/>
            <a:headEnd/>
            <a:tailEnd/>
          </a:ln>
        </p:spPr>
        <p:txBody>
          <a:bodyPr>
            <a:prstTxWarp prst="textNoShape">
              <a:avLst/>
            </a:prstTxWarp>
            <a:spAutoFit/>
          </a:bodyPr>
          <a:lstStyle/>
          <a:p>
            <a:pPr marL="457200" indent="-457200" eaLnBrk="1" hangingPunct="1">
              <a:lnSpc>
                <a:spcPct val="90000"/>
              </a:lnSpc>
              <a:spcBef>
                <a:spcPct val="20000"/>
              </a:spcBef>
              <a:buClr>
                <a:srgbClr val="FFCC00"/>
              </a:buClr>
              <a:buFont typeface="Arial" pitchFamily="-104" charset="0"/>
              <a:buNone/>
            </a:pPr>
            <a:endParaRPr lang="en-US"/>
          </a:p>
          <a:p>
            <a:pPr marL="457200" indent="-457200" eaLnBrk="1" hangingPunct="1">
              <a:lnSpc>
                <a:spcPct val="90000"/>
              </a:lnSpc>
              <a:spcBef>
                <a:spcPct val="20000"/>
              </a:spcBef>
              <a:buClr>
                <a:srgbClr val="FFCC00"/>
              </a:buClr>
              <a:buFont typeface="Arial" pitchFamily="-104" charset="0"/>
              <a:buNone/>
            </a:pPr>
            <a:endParaRPr lang="en-US"/>
          </a:p>
          <a:p>
            <a:pPr marL="457200" indent="-457200" eaLnBrk="1" hangingPunct="1">
              <a:lnSpc>
                <a:spcPct val="90000"/>
              </a:lnSpc>
              <a:spcBef>
                <a:spcPct val="20000"/>
              </a:spcBef>
              <a:buClr>
                <a:srgbClr val="FFCC00"/>
              </a:buClr>
              <a:buFont typeface="Arial" pitchFamily="-104" charset="0"/>
              <a:buNone/>
            </a:pPr>
            <a:endParaRPr lang="en-US"/>
          </a:p>
        </p:txBody>
      </p:sp>
      <p:sp>
        <p:nvSpPr>
          <p:cNvPr id="8" name="TextBox 7"/>
          <p:cNvSpPr txBox="1"/>
          <p:nvPr/>
        </p:nvSpPr>
        <p:spPr>
          <a:xfrm>
            <a:off x="764894" y="893477"/>
            <a:ext cx="7959783" cy="5509200"/>
          </a:xfrm>
          <a:prstGeom prst="rect">
            <a:avLst/>
          </a:prstGeom>
          <a:noFill/>
        </p:spPr>
        <p:txBody>
          <a:bodyPr wrap="square" rtlCol="0">
            <a:spAutoFit/>
          </a:bodyPr>
          <a:lstStyle/>
          <a:p>
            <a:pPr algn="ctr"/>
            <a:r>
              <a:rPr lang="en-US" sz="8800" dirty="0" smtClean="0">
                <a:effectLst>
                  <a:outerShdw blurRad="50800" dist="38100" dir="2700000">
                    <a:srgbClr val="000000">
                      <a:alpha val="43000"/>
                    </a:srgbClr>
                  </a:outerShdw>
                </a:effectLst>
                <a:latin typeface="Cambria"/>
                <a:cs typeface="Cambria"/>
              </a:rPr>
              <a:t>Stay Focused</a:t>
            </a:r>
          </a:p>
          <a:p>
            <a:pPr algn="ctr"/>
            <a:r>
              <a:rPr lang="en-US" sz="8800" dirty="0" smtClean="0">
                <a:effectLst>
                  <a:outerShdw blurRad="50800" dist="38100" dir="2700000">
                    <a:srgbClr val="000000">
                      <a:alpha val="43000"/>
                    </a:srgbClr>
                  </a:outerShdw>
                </a:effectLst>
                <a:latin typeface="Cambria"/>
                <a:cs typeface="Cambria"/>
              </a:rPr>
              <a:t>on the </a:t>
            </a:r>
            <a:r>
              <a:rPr lang="en-US" sz="8800" dirty="0" smtClean="0">
                <a:solidFill>
                  <a:srgbClr val="FFFF00"/>
                </a:solidFill>
                <a:effectLst>
                  <a:outerShdw blurRad="50800" dist="38100" dir="2700000">
                    <a:srgbClr val="000000">
                      <a:alpha val="43000"/>
                    </a:srgbClr>
                  </a:outerShdw>
                </a:effectLst>
                <a:latin typeface="Cambria"/>
                <a:cs typeface="Cambria"/>
              </a:rPr>
              <a:t>“Why!”</a:t>
            </a:r>
          </a:p>
          <a:p>
            <a:endParaRPr lang="en-US" sz="8800" dirty="0" smtClean="0">
              <a:effectLst>
                <a:outerShdw blurRad="50800" dist="38100" dir="2700000">
                  <a:srgbClr val="000000">
                    <a:alpha val="43000"/>
                  </a:srgbClr>
                </a:outerShdw>
              </a:effectLst>
              <a:latin typeface="Cambria"/>
              <a:cs typeface="Cambria"/>
            </a:endParaRPr>
          </a:p>
          <a:p>
            <a:endParaRPr lang="en-US" sz="8800" dirty="0">
              <a:latin typeface="Cambria"/>
              <a:cs typeface="Cambria"/>
            </a:endParaRPr>
          </a:p>
        </p:txBody>
      </p:sp>
      <p:sp>
        <p:nvSpPr>
          <p:cNvPr id="9" name="TextBox 8"/>
          <p:cNvSpPr txBox="1"/>
          <p:nvPr/>
        </p:nvSpPr>
        <p:spPr>
          <a:xfrm>
            <a:off x="43312" y="3549576"/>
            <a:ext cx="9100687" cy="3348609"/>
          </a:xfrm>
          <a:prstGeom prst="rect">
            <a:avLst/>
          </a:prstGeom>
          <a:noFill/>
        </p:spPr>
        <p:txBody>
          <a:bodyPr wrap="square" rtlCol="0">
            <a:spAutoFit/>
          </a:bodyPr>
          <a:lstStyle/>
          <a:p>
            <a:pPr algn="ctr">
              <a:spcBef>
                <a:spcPct val="20000"/>
              </a:spcBef>
              <a:buClr>
                <a:srgbClr val="FFCC00"/>
              </a:buClr>
            </a:pPr>
            <a:r>
              <a:rPr lang="en-US" sz="8800" i="1" dirty="0" smtClean="0">
                <a:solidFill>
                  <a:srgbClr val="FFFFFF"/>
                </a:solidFill>
                <a:effectLst>
                  <a:outerShdw blurRad="50800" dist="38100" dir="2700000">
                    <a:srgbClr val="000000">
                      <a:alpha val="43000"/>
                    </a:srgbClr>
                  </a:outerShdw>
                </a:effectLst>
                <a:latin typeface="Cambria"/>
                <a:cs typeface="Cambria"/>
              </a:rPr>
              <a:t>We are </a:t>
            </a:r>
            <a:r>
              <a:rPr lang="en-US" sz="8800" i="1" u="sng" dirty="0" smtClean="0">
                <a:solidFill>
                  <a:srgbClr val="FFFFFF"/>
                </a:solidFill>
                <a:effectLst>
                  <a:outerShdw blurRad="50800" dist="38100" dir="2700000">
                    <a:srgbClr val="000000">
                      <a:alpha val="43000"/>
                    </a:srgbClr>
                  </a:outerShdw>
                </a:effectLst>
                <a:latin typeface="Cambria"/>
                <a:cs typeface="Cambria"/>
              </a:rPr>
              <a:t>ALL </a:t>
            </a:r>
            <a:r>
              <a:rPr lang="en-US" sz="8800" i="1" dirty="0" smtClean="0">
                <a:solidFill>
                  <a:srgbClr val="FFFFFF"/>
                </a:solidFill>
                <a:effectLst>
                  <a:outerShdw blurRad="50800" dist="38100" dir="2700000">
                    <a:srgbClr val="000000">
                      <a:alpha val="43000"/>
                    </a:srgbClr>
                  </a:outerShdw>
                </a:effectLst>
                <a:latin typeface="Cambria"/>
                <a:cs typeface="Cambria"/>
              </a:rPr>
              <a:t>in this </a:t>
            </a:r>
          </a:p>
          <a:p>
            <a:pPr algn="ctr">
              <a:spcBef>
                <a:spcPct val="20000"/>
              </a:spcBef>
              <a:buClr>
                <a:srgbClr val="FFCC00"/>
              </a:buClr>
            </a:pPr>
            <a:r>
              <a:rPr lang="en-US" sz="8800" i="1" dirty="0" smtClean="0">
                <a:solidFill>
                  <a:srgbClr val="FFFFFF"/>
                </a:solidFill>
                <a:effectLst>
                  <a:outerShdw blurRad="50800" dist="38100" dir="2700000">
                    <a:srgbClr val="000000">
                      <a:alpha val="43000"/>
                    </a:srgbClr>
                  </a:outerShdw>
                </a:effectLst>
                <a:latin typeface="Cambria"/>
                <a:cs typeface="Cambria"/>
              </a:rPr>
              <a:t>for the </a:t>
            </a:r>
            <a:r>
              <a:rPr lang="en-US" sz="8800" i="1" dirty="0" smtClean="0">
                <a:solidFill>
                  <a:srgbClr val="FFFF00"/>
                </a:solidFill>
                <a:effectLst>
                  <a:outerShdw blurRad="50800" dist="38100" dir="2700000">
                    <a:srgbClr val="000000">
                      <a:alpha val="43000"/>
                    </a:srgbClr>
                  </a:outerShdw>
                </a:effectLst>
                <a:latin typeface="Cambria"/>
                <a:cs typeface="Cambria"/>
              </a:rPr>
              <a:t>Kids!</a:t>
            </a:r>
            <a:endParaRPr lang="en-US" sz="8800" dirty="0" smtClean="0">
              <a:effectLst>
                <a:outerShdw blurRad="50800" dist="38100" dir="2700000">
                  <a:srgbClr val="000000">
                    <a:alpha val="43000"/>
                  </a:srgbClr>
                </a:outerShdw>
              </a:effectLst>
              <a:latin typeface="Cambria"/>
              <a:cs typeface="Cambria"/>
            </a:endParaRPr>
          </a:p>
          <a:p>
            <a:endParaRPr lang="en-US" dirty="0">
              <a:latin typeface="Cambria"/>
              <a:cs typeface="Cambria"/>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0.05"/>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 calcmode="lin" valueType="num">
                                      <p:cBhvr>
                                        <p:cTn id="9" dur="500" fill="hold"/>
                                        <p:tgtEl>
                                          <p:spTgt spid="8"/>
                                        </p:tgtEl>
                                        <p:attrNameLst>
                                          <p:attrName>ppt_x</p:attrName>
                                        </p:attrNameLst>
                                      </p:cBhvr>
                                      <p:tavLst>
                                        <p:tav tm="0">
                                          <p:val>
                                            <p:strVal val="#ppt_x-.2"/>
                                          </p:val>
                                        </p:tav>
                                        <p:tav tm="100000">
                                          <p:val>
                                            <p:strVal val="#ppt_x"/>
                                          </p:val>
                                        </p:tav>
                                      </p:tavLst>
                                    </p:anim>
                                    <p:anim calcmode="lin" valueType="num">
                                      <p:cBhvr>
                                        <p:cTn id="10" dur="500" fill="hold"/>
                                        <p:tgtEl>
                                          <p:spTgt spid="8"/>
                                        </p:tgtEl>
                                        <p:attrNameLst>
                                          <p:attrName>ppt_y</p:attrName>
                                        </p:attrNameLst>
                                      </p:cBhvr>
                                      <p:tavLst>
                                        <p:tav tm="0">
                                          <p:val>
                                            <p:strVal val="#ppt_y"/>
                                          </p:val>
                                        </p:tav>
                                        <p:tav tm="100000">
                                          <p:val>
                                            <p:strVal val="#ppt_y"/>
                                          </p:val>
                                        </p:tav>
                                      </p:tavLst>
                                    </p:anim>
                                    <p:animEffect transition="in" filter="fade">
                                      <p:cBhvr>
                                        <p:cTn id="11" dur="500"/>
                                        <p:tgtEl>
                                          <p:spTgt spid="8"/>
                                        </p:tgtEl>
                                      </p:cBhvr>
                                    </p:animEffect>
                                  </p:childTnLst>
                                </p:cTn>
                              </p:par>
                            </p:childTnLst>
                          </p:cTn>
                        </p:par>
                        <p:par>
                          <p:cTn id="12" fill="hold">
                            <p:stCondLst>
                              <p:cond delay="1500"/>
                            </p:stCondLst>
                            <p:childTnLst>
                              <p:par>
                                <p:cTn id="13" presetID="54" presetClass="entr" presetSubtype="0" accel="100000" fill="hold" grpId="0" nodeType="afterEffect">
                                  <p:stCondLst>
                                    <p:cond delay="200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strVal val="#ppt_w*0.05"/>
                                          </p:val>
                                        </p:tav>
                                        <p:tav tm="100000">
                                          <p:val>
                                            <p:strVal val="#ppt_w"/>
                                          </p:val>
                                        </p:tav>
                                      </p:tavLst>
                                    </p:anim>
                                    <p:anim calcmode="lin" valueType="num">
                                      <p:cBhvr>
                                        <p:cTn id="16" dur="500" fill="hold"/>
                                        <p:tgtEl>
                                          <p:spTgt spid="9"/>
                                        </p:tgtEl>
                                        <p:attrNameLst>
                                          <p:attrName>ppt_h</p:attrName>
                                        </p:attrNameLst>
                                      </p:cBhvr>
                                      <p:tavLst>
                                        <p:tav tm="0">
                                          <p:val>
                                            <p:strVal val="#ppt_h"/>
                                          </p:val>
                                        </p:tav>
                                        <p:tav tm="100000">
                                          <p:val>
                                            <p:strVal val="#ppt_h"/>
                                          </p:val>
                                        </p:tav>
                                      </p:tavLst>
                                    </p:anim>
                                    <p:anim calcmode="lin" valueType="num">
                                      <p:cBhvr>
                                        <p:cTn id="17" dur="500" fill="hold"/>
                                        <p:tgtEl>
                                          <p:spTgt spid="9"/>
                                        </p:tgtEl>
                                        <p:attrNameLst>
                                          <p:attrName>ppt_x</p:attrName>
                                        </p:attrNameLst>
                                      </p:cBhvr>
                                      <p:tavLst>
                                        <p:tav tm="0">
                                          <p:val>
                                            <p:strVal val="#ppt_x-.2"/>
                                          </p:val>
                                        </p:tav>
                                        <p:tav tm="100000">
                                          <p:val>
                                            <p:strVal val="#ppt_x"/>
                                          </p:val>
                                        </p:tav>
                                      </p:tavLst>
                                    </p:anim>
                                    <p:anim calcmode="lin" valueType="num">
                                      <p:cBhvr>
                                        <p:cTn id="18" dur="500" fill="hold"/>
                                        <p:tgtEl>
                                          <p:spTgt spid="9"/>
                                        </p:tgtEl>
                                        <p:attrNameLst>
                                          <p:attrName>ppt_y</p:attrName>
                                        </p:attrNameLst>
                                      </p:cBhvr>
                                      <p:tavLst>
                                        <p:tav tm="0">
                                          <p:val>
                                            <p:strVal val="#ppt_y"/>
                                          </p:val>
                                        </p:tav>
                                        <p:tav tm="100000">
                                          <p:val>
                                            <p:strVal val="#ppt_y"/>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extBox 10"/>
          <p:cNvSpPr txBox="1"/>
          <p:nvPr/>
        </p:nvSpPr>
        <p:spPr>
          <a:xfrm>
            <a:off x="0" y="3405185"/>
            <a:ext cx="9143999" cy="707886"/>
          </a:xfrm>
          <a:prstGeom prst="rect">
            <a:avLst/>
          </a:prstGeom>
          <a:noFill/>
          <a:effectLst>
            <a:outerShdw blurRad="50800" dist="38100" dir="2700000">
              <a:srgbClr val="000000">
                <a:alpha val="43000"/>
              </a:srgbClr>
            </a:outerShdw>
          </a:effectLst>
        </p:spPr>
        <p:txBody>
          <a:bodyPr wrap="square" rtlCol="0">
            <a:spAutoFit/>
          </a:bodyPr>
          <a:lstStyle/>
          <a:p>
            <a:pPr algn="ctr"/>
            <a:r>
              <a:rPr lang="en-US" sz="4000" i="1" dirty="0" smtClean="0">
                <a:solidFill>
                  <a:srgbClr val="FFFF00"/>
                </a:solidFill>
                <a:effectLst>
                  <a:outerShdw blurRad="50800" dist="38100" dir="2700000">
                    <a:srgbClr val="000000">
                      <a:alpha val="43000"/>
                    </a:srgbClr>
                  </a:outerShdw>
                </a:effectLst>
                <a:latin typeface="Cambria"/>
                <a:cs typeface="Cambria"/>
              </a:rPr>
              <a:t>Contact Information:</a:t>
            </a:r>
            <a:endParaRPr lang="en-US" sz="4000" i="1" dirty="0">
              <a:solidFill>
                <a:srgbClr val="FFFF00"/>
              </a:solidFill>
              <a:effectLst>
                <a:outerShdw blurRad="50800" dist="38100" dir="2700000">
                  <a:srgbClr val="000000">
                    <a:alpha val="43000"/>
                  </a:srgbClr>
                </a:outerShdw>
              </a:effectLst>
              <a:latin typeface="Cambria"/>
              <a:cs typeface="Cambria"/>
            </a:endParaRPr>
          </a:p>
        </p:txBody>
      </p:sp>
      <p:sp>
        <p:nvSpPr>
          <p:cNvPr id="12" name="TextBox 11"/>
          <p:cNvSpPr txBox="1"/>
          <p:nvPr/>
        </p:nvSpPr>
        <p:spPr>
          <a:xfrm>
            <a:off x="2039263" y="4113071"/>
            <a:ext cx="6932337" cy="646331"/>
          </a:xfrm>
          <a:prstGeom prst="rect">
            <a:avLst/>
          </a:prstGeom>
          <a:noFill/>
          <a:effectLst>
            <a:outerShdw blurRad="50800" dist="38100" dir="2700000">
              <a:srgbClr val="000000">
                <a:alpha val="43000"/>
              </a:srgbClr>
            </a:outerShdw>
          </a:effectLst>
        </p:spPr>
        <p:txBody>
          <a:bodyPr wrap="square" rtlCol="0">
            <a:spAutoFit/>
          </a:bodyPr>
          <a:lstStyle/>
          <a:p>
            <a:pPr algn="ctr"/>
            <a:r>
              <a:rPr lang="en-US" sz="3600" dirty="0" err="1" smtClean="0">
                <a:effectLst>
                  <a:outerShdw blurRad="50800" dist="38100" dir="2700000">
                    <a:srgbClr val="000000">
                      <a:alpha val="43000"/>
                    </a:srgbClr>
                  </a:outerShdw>
                </a:effectLst>
                <a:latin typeface="Cambria"/>
                <a:cs typeface="Cambria"/>
              </a:rPr>
              <a:t>marcia@musicedconsultants.net</a:t>
            </a:r>
            <a:endParaRPr lang="en-US" sz="3600" dirty="0" smtClean="0">
              <a:effectLst>
                <a:outerShdw blurRad="50800" dist="38100" dir="2700000">
                  <a:srgbClr val="000000">
                    <a:alpha val="43000"/>
                  </a:srgbClr>
                </a:outerShdw>
              </a:effectLst>
              <a:latin typeface="Cambria"/>
              <a:cs typeface="Cambria"/>
            </a:endParaRPr>
          </a:p>
        </p:txBody>
      </p:sp>
      <p:pic>
        <p:nvPicPr>
          <p:cNvPr id="13" name="Picture 12"/>
          <p:cNvPicPr>
            <a:picLocks noChangeAspect="1" noChangeArrowheads="1"/>
          </p:cNvPicPr>
          <p:nvPr/>
        </p:nvPicPr>
        <p:blipFill>
          <a:blip r:embed="rId3"/>
          <a:srcRect/>
          <a:stretch>
            <a:fillRect/>
          </a:stretch>
        </p:blipFill>
        <p:spPr bwMode="auto">
          <a:xfrm>
            <a:off x="313940" y="4113071"/>
            <a:ext cx="1725324" cy="12805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Rectangle 13"/>
          <p:cNvSpPr>
            <a:spLocks noChangeArrowheads="1"/>
          </p:cNvSpPr>
          <p:nvPr/>
        </p:nvSpPr>
        <p:spPr bwMode="auto">
          <a:xfrm>
            <a:off x="307659" y="4759402"/>
            <a:ext cx="8078650" cy="646331"/>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gn="r"/>
            <a:r>
              <a:rPr lang="en-US" sz="3600" dirty="0">
                <a:solidFill>
                  <a:srgbClr val="FFFFFF"/>
                </a:solidFill>
                <a:effectLst>
                  <a:outerShdw blurRad="50800" dist="38100" dir="2700000">
                    <a:srgbClr val="000000">
                      <a:alpha val="43000"/>
                    </a:srgbClr>
                  </a:outerShdw>
                </a:effectLst>
                <a:latin typeface="Cambria"/>
                <a:cs typeface="Cambria"/>
              </a:rPr>
              <a:t>@</a:t>
            </a:r>
            <a:r>
              <a:rPr lang="en-US" sz="3600" dirty="0" err="1" smtClean="0">
                <a:solidFill>
                  <a:srgbClr val="FFFFFF"/>
                </a:solidFill>
                <a:effectLst>
                  <a:outerShdw blurRad="50800" dist="38100" dir="2700000">
                    <a:srgbClr val="000000">
                      <a:alpha val="43000"/>
                    </a:srgbClr>
                  </a:outerShdw>
                </a:effectLst>
                <a:latin typeface="Cambria"/>
                <a:cs typeface="Cambria"/>
              </a:rPr>
              <a:t>MusicEdConsult</a:t>
            </a:r>
            <a:r>
              <a:rPr lang="en-US" sz="3600" dirty="0" smtClean="0">
                <a:solidFill>
                  <a:srgbClr val="FFFFFF"/>
                </a:solidFill>
                <a:effectLst>
                  <a:outerShdw blurRad="50800" dist="38100" dir="2700000">
                    <a:srgbClr val="000000">
                      <a:alpha val="43000"/>
                    </a:srgbClr>
                  </a:outerShdw>
                </a:effectLst>
                <a:latin typeface="Cambria"/>
                <a:cs typeface="Cambria"/>
              </a:rPr>
              <a:t> on </a:t>
            </a:r>
            <a:r>
              <a:rPr lang="en-US" sz="3600" dirty="0">
                <a:solidFill>
                  <a:srgbClr val="FFFFFF"/>
                </a:solidFill>
                <a:effectLst>
                  <a:outerShdw blurRad="50800" dist="38100" dir="2700000">
                    <a:srgbClr val="000000">
                      <a:alpha val="43000"/>
                    </a:srgbClr>
                  </a:outerShdw>
                </a:effectLst>
                <a:latin typeface="Cambria"/>
                <a:cs typeface="Cambria"/>
              </a:rPr>
              <a:t>Twitter</a:t>
            </a:r>
          </a:p>
        </p:txBody>
      </p:sp>
      <p:sp>
        <p:nvSpPr>
          <p:cNvPr id="15" name="Rectangle 14"/>
          <p:cNvSpPr>
            <a:spLocks noChangeArrowheads="1"/>
          </p:cNvSpPr>
          <p:nvPr/>
        </p:nvSpPr>
        <p:spPr bwMode="auto">
          <a:xfrm>
            <a:off x="-165659" y="27609"/>
            <a:ext cx="9345895" cy="923330"/>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gn="ctr"/>
            <a:r>
              <a:rPr lang="en-US" sz="5400" b="1" i="1" dirty="0" smtClean="0">
                <a:solidFill>
                  <a:srgbClr val="FFFF00"/>
                </a:solidFill>
                <a:effectLst>
                  <a:outerShdw blurRad="50800" dist="38100" dir="2700000">
                    <a:srgbClr val="000000">
                      <a:alpha val="43000"/>
                    </a:srgbClr>
                  </a:outerShdw>
                </a:effectLst>
                <a:latin typeface="Cambria"/>
                <a:cs typeface="Cambria"/>
              </a:rPr>
              <a:t>Thank You!</a:t>
            </a:r>
            <a:r>
              <a:rPr lang="en-US" sz="5400" i="1" dirty="0" smtClean="0">
                <a:solidFill>
                  <a:srgbClr val="FFFF00"/>
                </a:solidFill>
                <a:effectLst>
                  <a:outerShdw blurRad="50800" dist="38100" dir="2700000">
                    <a:srgbClr val="000000">
                      <a:alpha val="43000"/>
                    </a:srgbClr>
                  </a:outerShdw>
                </a:effectLst>
                <a:latin typeface="Cambria"/>
                <a:cs typeface="Cambria"/>
              </a:rPr>
              <a:t> </a:t>
            </a:r>
            <a:endParaRPr lang="en-US" sz="5400" i="1" dirty="0">
              <a:solidFill>
                <a:srgbClr val="FFFF00"/>
              </a:solidFill>
              <a:effectLst>
                <a:outerShdw blurRad="50800" dist="38100" dir="2700000">
                  <a:srgbClr val="000000">
                    <a:alpha val="43000"/>
                  </a:srgbClr>
                </a:outerShdw>
              </a:effectLst>
              <a:latin typeface="Cambria"/>
              <a:cs typeface="Cambria"/>
            </a:endParaRPr>
          </a:p>
        </p:txBody>
      </p:sp>
      <p:sp>
        <p:nvSpPr>
          <p:cNvPr id="16" name="TextBox 15"/>
          <p:cNvSpPr txBox="1"/>
          <p:nvPr/>
        </p:nvSpPr>
        <p:spPr>
          <a:xfrm>
            <a:off x="36237" y="1237694"/>
            <a:ext cx="9143999" cy="707886"/>
          </a:xfrm>
          <a:prstGeom prst="rect">
            <a:avLst/>
          </a:prstGeom>
          <a:noFill/>
          <a:effectLst>
            <a:outerShdw blurRad="50800" dist="38100" dir="2700000">
              <a:srgbClr val="000000">
                <a:alpha val="43000"/>
              </a:srgbClr>
            </a:outerShdw>
          </a:effectLst>
        </p:spPr>
        <p:txBody>
          <a:bodyPr wrap="square" rtlCol="0">
            <a:spAutoFit/>
          </a:bodyPr>
          <a:lstStyle/>
          <a:p>
            <a:pPr algn="ctr"/>
            <a:r>
              <a:rPr lang="en-US" sz="4000" i="1" dirty="0" smtClean="0">
                <a:solidFill>
                  <a:srgbClr val="FFFF00"/>
                </a:solidFill>
                <a:effectLst>
                  <a:outerShdw blurRad="50800" dist="38100" dir="2700000">
                    <a:srgbClr val="000000">
                      <a:alpha val="43000"/>
                    </a:srgbClr>
                  </a:outerShdw>
                </a:effectLst>
                <a:latin typeface="Cambria"/>
                <a:cs typeface="Cambria"/>
              </a:rPr>
              <a:t>All Reports and PPT are Posted Online:</a:t>
            </a:r>
            <a:endParaRPr lang="en-US" sz="4000" i="1" dirty="0">
              <a:solidFill>
                <a:srgbClr val="FFFF00"/>
              </a:solidFill>
              <a:effectLst>
                <a:outerShdw blurRad="50800" dist="38100" dir="2700000">
                  <a:srgbClr val="000000">
                    <a:alpha val="43000"/>
                  </a:srgbClr>
                </a:outerShdw>
              </a:effectLst>
              <a:latin typeface="Cambria"/>
              <a:cs typeface="Cambria"/>
            </a:endParaRPr>
          </a:p>
        </p:txBody>
      </p:sp>
      <p:sp>
        <p:nvSpPr>
          <p:cNvPr id="20" name="TextBox 19"/>
          <p:cNvSpPr txBox="1"/>
          <p:nvPr/>
        </p:nvSpPr>
        <p:spPr>
          <a:xfrm>
            <a:off x="36237" y="1945580"/>
            <a:ext cx="9143999" cy="1446550"/>
          </a:xfrm>
          <a:prstGeom prst="rect">
            <a:avLst/>
          </a:prstGeom>
          <a:noFill/>
          <a:effectLst>
            <a:outerShdw blurRad="50800" dist="38100" dir="2700000">
              <a:srgbClr val="000000">
                <a:alpha val="43000"/>
              </a:srgbClr>
            </a:outerShdw>
          </a:effectLst>
        </p:spPr>
        <p:txBody>
          <a:bodyPr wrap="square" rtlCol="0">
            <a:spAutoFit/>
          </a:bodyPr>
          <a:lstStyle/>
          <a:p>
            <a:pPr algn="ctr"/>
            <a:r>
              <a:rPr lang="en-US" sz="4400" dirty="0" err="1" smtClean="0">
                <a:solidFill>
                  <a:srgbClr val="FFFFFF"/>
                </a:solidFill>
                <a:effectLst>
                  <a:outerShdw blurRad="50800" dist="38100" dir="2700000">
                    <a:srgbClr val="000000">
                      <a:alpha val="43000"/>
                    </a:srgbClr>
                  </a:outerShdw>
                </a:effectLst>
                <a:latin typeface="Cambria"/>
                <a:cs typeface="Cambria"/>
              </a:rPr>
              <a:t>www.musicedconsultants.net</a:t>
            </a:r>
            <a:r>
              <a:rPr lang="en-US" sz="4400" dirty="0" smtClean="0">
                <a:solidFill>
                  <a:srgbClr val="FFFFFF"/>
                </a:solidFill>
                <a:effectLst>
                  <a:outerShdw blurRad="50800" dist="38100" dir="2700000">
                    <a:srgbClr val="000000">
                      <a:alpha val="43000"/>
                    </a:srgbClr>
                  </a:outerShdw>
                </a:effectLst>
                <a:latin typeface="Cambria"/>
                <a:cs typeface="Cambria"/>
              </a:rPr>
              <a:t>/conference-materials</a:t>
            </a:r>
            <a:endParaRPr lang="en-US" sz="4400" dirty="0">
              <a:solidFill>
                <a:srgbClr val="FFFFFF"/>
              </a:solidFill>
              <a:effectLst>
                <a:outerShdw blurRad="50800" dist="38100" dir="2700000">
                  <a:srgbClr val="000000">
                    <a:alpha val="43000"/>
                  </a:srgbClr>
                </a:outerShdw>
              </a:effectLst>
              <a:latin typeface="Cambria"/>
              <a:cs typeface="Cambria"/>
            </a:endParaRPr>
          </a:p>
        </p:txBody>
      </p:sp>
      <p:sp>
        <p:nvSpPr>
          <p:cNvPr id="9" name="Rectangle 8"/>
          <p:cNvSpPr>
            <a:spLocks noChangeArrowheads="1"/>
          </p:cNvSpPr>
          <p:nvPr/>
        </p:nvSpPr>
        <p:spPr bwMode="auto">
          <a:xfrm>
            <a:off x="587040" y="5877228"/>
            <a:ext cx="8072369" cy="646331"/>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gn="ctr"/>
            <a:r>
              <a:rPr lang="en-US" sz="3600" dirty="0" err="1" smtClean="0">
                <a:solidFill>
                  <a:srgbClr val="FFFF00"/>
                </a:solidFill>
                <a:latin typeface="Cambria"/>
                <a:cs typeface="Cambria"/>
              </a:rPr>
              <a:t>www.nafme.org</a:t>
            </a:r>
            <a:r>
              <a:rPr lang="en-US" sz="3600" dirty="0" smtClean="0">
                <a:solidFill>
                  <a:srgbClr val="FFFF00"/>
                </a:solidFill>
                <a:latin typeface="Cambria"/>
                <a:cs typeface="Cambria"/>
              </a:rPr>
              <a:t>/programs/all-in</a:t>
            </a:r>
            <a:endParaRPr lang="en-US" sz="3600" dirty="0">
              <a:solidFill>
                <a:srgbClr val="FFFF00"/>
              </a:solidFill>
              <a:latin typeface="Cambria"/>
              <a:cs typeface="Cambria"/>
            </a:endParaRPr>
          </a:p>
        </p:txBody>
      </p:sp>
      <p:pic>
        <p:nvPicPr>
          <p:cNvPr id="10" name="Picture 9" descr="iPhone Graphic copy.png"/>
          <p:cNvPicPr>
            <a:picLocks noChangeAspect="1"/>
          </p:cNvPicPr>
          <p:nvPr/>
        </p:nvPicPr>
        <p:blipFill>
          <a:blip r:embed="rId4"/>
          <a:stretch>
            <a:fillRect/>
          </a:stretch>
        </p:blipFill>
        <p:spPr>
          <a:xfrm>
            <a:off x="8071556" y="36345"/>
            <a:ext cx="1046190" cy="1302461"/>
          </a:xfrm>
          <a:prstGeom prst="rect">
            <a:avLst/>
          </a:prstGeom>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b="1" dirty="0">
              <a:latin typeface="Times New Roman"/>
              <a:cs typeface="Times New Roman"/>
            </a:endParaRPr>
          </a:p>
        </p:txBody>
      </p:sp>
      <p:sp>
        <p:nvSpPr>
          <p:cNvPr id="15" name="Rectangle 6"/>
          <p:cNvSpPr>
            <a:spLocks noGrp="1" noChangeArrowheads="1"/>
          </p:cNvSpPr>
          <p:nvPr>
            <p:ph type="sldNum" sz="quarter" idx="12"/>
          </p:nvPr>
        </p:nvSpPr>
        <p:spPr>
          <a:xfrm>
            <a:off x="6553200" y="6248400"/>
            <a:ext cx="1905000" cy="457200"/>
          </a:xfrm>
          <a:effectLst>
            <a:outerShdw blurRad="50800" dist="38100" dir="2700000" algn="ctr" rotWithShape="0">
              <a:srgbClr val="000000">
                <a:alpha val="43000"/>
              </a:srgbClr>
            </a:outerShdw>
          </a:effectLst>
        </p:spPr>
        <p:txBody>
          <a:bodyPr/>
          <a:lstStyle/>
          <a:p>
            <a:pPr>
              <a:defRPr/>
            </a:pPr>
            <a:endParaRPr lang="en-US" b="1" dirty="0">
              <a:latin typeface="Times New Roman"/>
              <a:cs typeface="Times New Roman"/>
            </a:endParaRPr>
          </a:p>
        </p:txBody>
      </p:sp>
      <p:sp>
        <p:nvSpPr>
          <p:cNvPr id="14346" name="Rectangle 8"/>
          <p:cNvSpPr>
            <a:spLocks noChangeArrowheads="1"/>
          </p:cNvSpPr>
          <p:nvPr/>
        </p:nvSpPr>
        <p:spPr bwMode="auto">
          <a:xfrm>
            <a:off x="4191000" y="36576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b="1">
              <a:latin typeface="Times New Roman"/>
              <a:cs typeface="Times New Roman"/>
            </a:endParaRPr>
          </a:p>
        </p:txBody>
      </p:sp>
      <p:sp>
        <p:nvSpPr>
          <p:cNvPr id="14347" name="Rectangle 11"/>
          <p:cNvSpPr>
            <a:spLocks noChangeArrowheads="1"/>
          </p:cNvSpPr>
          <p:nvPr/>
        </p:nvSpPr>
        <p:spPr bwMode="auto">
          <a:xfrm>
            <a:off x="44958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b="1">
              <a:latin typeface="Times New Roman"/>
              <a:cs typeface="Times New Roman"/>
            </a:endParaRPr>
          </a:p>
        </p:txBody>
      </p:sp>
      <p:pic>
        <p:nvPicPr>
          <p:cNvPr id="7" name="Picture 6" descr="Screen Shot 2016-01-03 at 3.48.09 PM.png"/>
          <p:cNvPicPr>
            <a:picLocks noChangeAspect="1"/>
          </p:cNvPicPr>
          <p:nvPr/>
        </p:nvPicPr>
        <p:blipFill>
          <a:blip r:embed="rId3"/>
          <a:stretch>
            <a:fillRect/>
          </a:stretch>
        </p:blipFill>
        <p:spPr>
          <a:xfrm>
            <a:off x="0" y="-30539"/>
            <a:ext cx="9171309" cy="6888539"/>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b="1" dirty="0">
              <a:latin typeface="Times New Roman"/>
              <a:cs typeface="Times New Roman"/>
            </a:endParaRPr>
          </a:p>
        </p:txBody>
      </p:sp>
      <p:sp>
        <p:nvSpPr>
          <p:cNvPr id="15" name="Rectangle 6"/>
          <p:cNvSpPr>
            <a:spLocks noGrp="1" noChangeArrowheads="1"/>
          </p:cNvSpPr>
          <p:nvPr>
            <p:ph type="sldNum" sz="quarter" idx="12"/>
          </p:nvPr>
        </p:nvSpPr>
        <p:spPr>
          <a:xfrm>
            <a:off x="6553200" y="6248400"/>
            <a:ext cx="1905000" cy="457200"/>
          </a:xfrm>
          <a:effectLst>
            <a:outerShdw blurRad="50800" dist="38100" dir="2700000" algn="ctr" rotWithShape="0">
              <a:srgbClr val="000000">
                <a:alpha val="43000"/>
              </a:srgbClr>
            </a:outerShdw>
          </a:effectLst>
        </p:spPr>
        <p:txBody>
          <a:bodyPr/>
          <a:lstStyle/>
          <a:p>
            <a:pPr>
              <a:defRPr/>
            </a:pPr>
            <a:endParaRPr lang="en-US" b="1" dirty="0">
              <a:latin typeface="Times New Roman"/>
              <a:cs typeface="Times New Roman"/>
            </a:endParaRPr>
          </a:p>
        </p:txBody>
      </p:sp>
      <p:sp>
        <p:nvSpPr>
          <p:cNvPr id="14346" name="Rectangle 8"/>
          <p:cNvSpPr>
            <a:spLocks noChangeArrowheads="1"/>
          </p:cNvSpPr>
          <p:nvPr/>
        </p:nvSpPr>
        <p:spPr bwMode="auto">
          <a:xfrm>
            <a:off x="4191000" y="36576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b="1">
              <a:latin typeface="Times New Roman"/>
              <a:cs typeface="Times New Roman"/>
            </a:endParaRPr>
          </a:p>
        </p:txBody>
      </p:sp>
      <p:sp>
        <p:nvSpPr>
          <p:cNvPr id="14347" name="Rectangle 11"/>
          <p:cNvSpPr>
            <a:spLocks noChangeArrowheads="1"/>
          </p:cNvSpPr>
          <p:nvPr/>
        </p:nvSpPr>
        <p:spPr bwMode="auto">
          <a:xfrm>
            <a:off x="44958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b="1">
              <a:latin typeface="Times New Roman"/>
              <a:cs typeface="Times New Roman"/>
            </a:endParaRPr>
          </a:p>
        </p:txBody>
      </p:sp>
      <p:pic>
        <p:nvPicPr>
          <p:cNvPr id="8" name="Picture 7" descr="Slide 6.png"/>
          <p:cNvPicPr>
            <a:picLocks noChangeAspect="1"/>
          </p:cNvPicPr>
          <p:nvPr/>
        </p:nvPicPr>
        <p:blipFill>
          <a:blip r:embed="rId3"/>
          <a:stretch>
            <a:fillRect/>
          </a:stretch>
        </p:blipFill>
        <p:spPr>
          <a:xfrm>
            <a:off x="-6045" y="0"/>
            <a:ext cx="9150045" cy="6857999"/>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b="1" dirty="0">
              <a:latin typeface="Times New Roman"/>
              <a:cs typeface="Times New Roman"/>
            </a:endParaRPr>
          </a:p>
        </p:txBody>
      </p:sp>
      <p:sp>
        <p:nvSpPr>
          <p:cNvPr id="15" name="Rectangle 6"/>
          <p:cNvSpPr>
            <a:spLocks noGrp="1" noChangeArrowheads="1"/>
          </p:cNvSpPr>
          <p:nvPr>
            <p:ph type="sldNum" sz="quarter" idx="12"/>
          </p:nvPr>
        </p:nvSpPr>
        <p:spPr>
          <a:xfrm>
            <a:off x="6553200" y="6248400"/>
            <a:ext cx="1905000" cy="457200"/>
          </a:xfrm>
          <a:effectLst>
            <a:outerShdw blurRad="50800" dist="38100" dir="2700000" algn="ctr" rotWithShape="0">
              <a:srgbClr val="000000">
                <a:alpha val="43000"/>
              </a:srgbClr>
            </a:outerShdw>
          </a:effectLst>
        </p:spPr>
        <p:txBody>
          <a:bodyPr/>
          <a:lstStyle/>
          <a:p>
            <a:pPr>
              <a:defRPr/>
            </a:pPr>
            <a:endParaRPr lang="en-US" b="1" dirty="0">
              <a:latin typeface="Times New Roman"/>
              <a:cs typeface="Times New Roman"/>
            </a:endParaRPr>
          </a:p>
        </p:txBody>
      </p:sp>
      <p:sp>
        <p:nvSpPr>
          <p:cNvPr id="14346" name="Rectangle 8"/>
          <p:cNvSpPr>
            <a:spLocks noChangeArrowheads="1"/>
          </p:cNvSpPr>
          <p:nvPr/>
        </p:nvSpPr>
        <p:spPr bwMode="auto">
          <a:xfrm>
            <a:off x="4191000" y="36576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b="1">
              <a:latin typeface="Times New Roman"/>
              <a:cs typeface="Times New Roman"/>
            </a:endParaRPr>
          </a:p>
        </p:txBody>
      </p:sp>
      <p:sp>
        <p:nvSpPr>
          <p:cNvPr id="14347" name="Rectangle 11"/>
          <p:cNvSpPr>
            <a:spLocks noChangeArrowheads="1"/>
          </p:cNvSpPr>
          <p:nvPr/>
        </p:nvSpPr>
        <p:spPr bwMode="auto">
          <a:xfrm>
            <a:off x="44958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b="1">
              <a:latin typeface="Times New Roman"/>
              <a:cs typeface="Times New Roman"/>
            </a:endParaRPr>
          </a:p>
        </p:txBody>
      </p:sp>
      <p:pic>
        <p:nvPicPr>
          <p:cNvPr id="9" name="Picture 8" descr="Slide 7.png"/>
          <p:cNvPicPr>
            <a:picLocks noChangeAspect="1"/>
          </p:cNvPicPr>
          <p:nvPr/>
        </p:nvPicPr>
        <p:blipFill>
          <a:blip r:embed="rId3"/>
          <a:stretch>
            <a:fillRect/>
          </a:stretch>
        </p:blipFill>
        <p:spPr>
          <a:xfrm>
            <a:off x="-59808" y="0"/>
            <a:ext cx="9203808" cy="6857999"/>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ectangle 4"/>
          <p:cNvSpPr>
            <a:spLocks noGrp="1" noChangeArrowheads="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b="1" dirty="0">
              <a:latin typeface="Times New Roman"/>
              <a:cs typeface="Times New Roman"/>
            </a:endParaRPr>
          </a:p>
        </p:txBody>
      </p:sp>
      <p:sp>
        <p:nvSpPr>
          <p:cNvPr id="15" name="Rectangle 6"/>
          <p:cNvSpPr>
            <a:spLocks noGrp="1" noChangeArrowheads="1"/>
          </p:cNvSpPr>
          <p:nvPr>
            <p:ph type="sldNum" sz="quarter" idx="12"/>
          </p:nvPr>
        </p:nvSpPr>
        <p:spPr>
          <a:xfrm>
            <a:off x="6553200" y="6248400"/>
            <a:ext cx="1905000" cy="457200"/>
          </a:xfrm>
          <a:effectLst>
            <a:outerShdw blurRad="50800" dist="38100" dir="2700000" algn="ctr" rotWithShape="0">
              <a:srgbClr val="000000">
                <a:alpha val="43000"/>
              </a:srgbClr>
            </a:outerShdw>
          </a:effectLst>
        </p:spPr>
        <p:txBody>
          <a:bodyPr/>
          <a:lstStyle/>
          <a:p>
            <a:pPr>
              <a:defRPr/>
            </a:pPr>
            <a:endParaRPr lang="en-US" b="1" dirty="0">
              <a:latin typeface="Times New Roman"/>
              <a:cs typeface="Times New Roman"/>
            </a:endParaRPr>
          </a:p>
        </p:txBody>
      </p:sp>
      <p:sp>
        <p:nvSpPr>
          <p:cNvPr id="14346" name="Rectangle 8"/>
          <p:cNvSpPr>
            <a:spLocks noChangeArrowheads="1"/>
          </p:cNvSpPr>
          <p:nvPr/>
        </p:nvSpPr>
        <p:spPr bwMode="auto">
          <a:xfrm>
            <a:off x="4191000" y="36576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b="1">
              <a:latin typeface="Times New Roman"/>
              <a:cs typeface="Times New Roman"/>
            </a:endParaRPr>
          </a:p>
        </p:txBody>
      </p:sp>
      <p:sp>
        <p:nvSpPr>
          <p:cNvPr id="14347" name="Rectangle 11"/>
          <p:cNvSpPr>
            <a:spLocks noChangeArrowheads="1"/>
          </p:cNvSpPr>
          <p:nvPr/>
        </p:nvSpPr>
        <p:spPr bwMode="auto">
          <a:xfrm>
            <a:off x="44958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b="1">
              <a:latin typeface="Times New Roman"/>
              <a:cs typeface="Times New Roman"/>
            </a:endParaRPr>
          </a:p>
        </p:txBody>
      </p:sp>
      <p:pic>
        <p:nvPicPr>
          <p:cNvPr id="7" name="Picture 6" descr="Slide 8.png"/>
          <p:cNvPicPr>
            <a:picLocks noChangeAspect="1"/>
          </p:cNvPicPr>
          <p:nvPr/>
        </p:nvPicPr>
        <p:blipFill>
          <a:blip r:embed="rId3"/>
          <a:stretch>
            <a:fillRect/>
          </a:stretch>
        </p:blipFill>
        <p:spPr>
          <a:xfrm>
            <a:off x="1" y="0"/>
            <a:ext cx="9276814" cy="68580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Chute">
  <a:themeElements>
    <a:clrScheme name="Custom 1">
      <a:dk1>
        <a:srgbClr val="00808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fontScheme name="Chut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1654</TotalTime>
  <Words>1502</Words>
  <Application>Microsoft Macintosh PowerPoint</Application>
  <PresentationFormat>On-screen Show (4:3)</PresentationFormat>
  <Paragraphs>267</Paragraphs>
  <Slides>53</Slides>
  <Notes>52</Notes>
  <HiddenSlides>0</HiddenSlides>
  <MMClips>4</MMClips>
  <ScaleCrop>false</ScaleCrop>
  <HeadingPairs>
    <vt:vector size="4" baseType="variant">
      <vt:variant>
        <vt:lpstr>Design Template</vt:lpstr>
      </vt:variant>
      <vt:variant>
        <vt:i4>1</vt:i4>
      </vt:variant>
      <vt:variant>
        <vt:lpstr>Slide Titles</vt:lpstr>
      </vt:variant>
      <vt:variant>
        <vt:i4>53</vt:i4>
      </vt:variant>
    </vt:vector>
  </HeadingPairs>
  <TitlesOfParts>
    <vt:vector size="54" baseType="lpstr">
      <vt:lpstr>Chute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4. Recruit 24/7 First Performance Concert!</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vector>
  </TitlesOfParts>
  <Company>Music Education Consultants,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an Advocate  Out of Your Principal;</dc:title>
  <dc:creator>Marcia Neel</dc:creator>
  <cp:lastModifiedBy>Marcia Neel</cp:lastModifiedBy>
  <cp:revision>659</cp:revision>
  <dcterms:created xsi:type="dcterms:W3CDTF">2016-01-15T14:28:24Z</dcterms:created>
  <dcterms:modified xsi:type="dcterms:W3CDTF">2016-01-15T14:30:47Z</dcterms:modified>
</cp:coreProperties>
</file>